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 id="2147483700" r:id="rId2"/>
  </p:sldMasterIdLst>
  <p:sldIdLst>
    <p:sldId id="256" r:id="rId3"/>
    <p:sldId id="260" r:id="rId4"/>
    <p:sldId id="280" r:id="rId5"/>
    <p:sldId id="281" r:id="rId6"/>
    <p:sldId id="268" r:id="rId7"/>
    <p:sldId id="279" r:id="rId8"/>
    <p:sldId id="271" r:id="rId9"/>
    <p:sldId id="272" r:id="rId10"/>
    <p:sldId id="278" r:id="rId11"/>
    <p:sldId id="277" r:id="rId12"/>
    <p:sldId id="269" r:id="rId13"/>
    <p:sldId id="262" r:id="rId14"/>
    <p:sldId id="270" r:id="rId15"/>
    <p:sldId id="276" r:id="rId16"/>
    <p:sldId id="267"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EF7CC6-D31B-483E-8B85-B1141EC883C0}" v="2" dt="2022-06-21T07:48:01.5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9" d="100"/>
          <a:sy n="59" d="100"/>
        </p:scale>
        <p:origin x="964"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56EF7CC6-D31B-483E-8B85-B1141EC883C0}"/>
    <pc:docChg chg="custSel addSld modSld sldOrd">
      <pc:chgData name="Pascalle Cup" userId="abbe84a0-611b-406e-b251-e8b4b71c069a" providerId="ADAL" clId="{56EF7CC6-D31B-483E-8B85-B1141EC883C0}" dt="2022-06-21T07:54:36.742" v="1224" actId="478"/>
      <pc:docMkLst>
        <pc:docMk/>
      </pc:docMkLst>
      <pc:sldChg chg="modSp mod">
        <pc:chgData name="Pascalle Cup" userId="abbe84a0-611b-406e-b251-e8b4b71c069a" providerId="ADAL" clId="{56EF7CC6-D31B-483E-8B85-B1141EC883C0}" dt="2022-06-21T07:44:12.550" v="429" actId="1076"/>
        <pc:sldMkLst>
          <pc:docMk/>
          <pc:sldMk cId="2459960741" sldId="260"/>
        </pc:sldMkLst>
        <pc:spChg chg="mod">
          <ac:chgData name="Pascalle Cup" userId="abbe84a0-611b-406e-b251-e8b4b71c069a" providerId="ADAL" clId="{56EF7CC6-D31B-483E-8B85-B1141EC883C0}" dt="2022-06-21T07:44:12.550" v="429" actId="1076"/>
          <ac:spMkLst>
            <pc:docMk/>
            <pc:sldMk cId="2459960741" sldId="260"/>
            <ac:spMk id="2" creationId="{24574189-C55B-4AA1-9828-C42216CDCF2B}"/>
          </ac:spMkLst>
        </pc:spChg>
      </pc:sldChg>
      <pc:sldChg chg="delSp modSp mod">
        <pc:chgData name="Pascalle Cup" userId="abbe84a0-611b-406e-b251-e8b4b71c069a" providerId="ADAL" clId="{56EF7CC6-D31B-483E-8B85-B1141EC883C0}" dt="2022-06-21T07:54:36.742" v="1224" actId="478"/>
        <pc:sldMkLst>
          <pc:docMk/>
          <pc:sldMk cId="3243344774" sldId="267"/>
        </pc:sldMkLst>
        <pc:spChg chg="del mod">
          <ac:chgData name="Pascalle Cup" userId="abbe84a0-611b-406e-b251-e8b4b71c069a" providerId="ADAL" clId="{56EF7CC6-D31B-483E-8B85-B1141EC883C0}" dt="2022-06-21T07:54:36.742" v="1224" actId="478"/>
          <ac:spMkLst>
            <pc:docMk/>
            <pc:sldMk cId="3243344774" sldId="267"/>
            <ac:spMk id="3" creationId="{F63DE2AB-0AD7-4506-8D96-430F54EADBC9}"/>
          </ac:spMkLst>
        </pc:spChg>
      </pc:sldChg>
      <pc:sldChg chg="addSp delSp modSp mod ord">
        <pc:chgData name="Pascalle Cup" userId="abbe84a0-611b-406e-b251-e8b4b71c069a" providerId="ADAL" clId="{56EF7CC6-D31B-483E-8B85-B1141EC883C0}" dt="2022-06-21T07:43:41.448" v="407"/>
        <pc:sldMkLst>
          <pc:docMk/>
          <pc:sldMk cId="1290666013" sldId="268"/>
        </pc:sldMkLst>
        <pc:spChg chg="add mod">
          <ac:chgData name="Pascalle Cup" userId="abbe84a0-611b-406e-b251-e8b4b71c069a" providerId="ADAL" clId="{56EF7CC6-D31B-483E-8B85-B1141EC883C0}" dt="2022-06-21T07:43:32.872" v="405" actId="6549"/>
          <ac:spMkLst>
            <pc:docMk/>
            <pc:sldMk cId="1290666013" sldId="268"/>
            <ac:spMk id="4" creationId="{163C53BA-0EAA-FDAC-200A-7A589411E42F}"/>
          </ac:spMkLst>
        </pc:spChg>
        <pc:picChg chg="del">
          <ac:chgData name="Pascalle Cup" userId="abbe84a0-611b-406e-b251-e8b4b71c069a" providerId="ADAL" clId="{56EF7CC6-D31B-483E-8B85-B1141EC883C0}" dt="2022-06-21T07:40:46.130" v="183" actId="478"/>
          <ac:picMkLst>
            <pc:docMk/>
            <pc:sldMk cId="1290666013" sldId="268"/>
            <ac:picMk id="3" creationId="{315DCA4F-31DB-4A65-8150-09B9926EFB08}"/>
          </ac:picMkLst>
        </pc:picChg>
      </pc:sldChg>
      <pc:sldChg chg="modSp mod">
        <pc:chgData name="Pascalle Cup" userId="abbe84a0-611b-406e-b251-e8b4b71c069a" providerId="ADAL" clId="{56EF7CC6-D31B-483E-8B85-B1141EC883C0}" dt="2022-06-21T07:54:28.207" v="1222" actId="207"/>
        <pc:sldMkLst>
          <pc:docMk/>
          <pc:sldMk cId="2415345429" sldId="276"/>
        </pc:sldMkLst>
        <pc:spChg chg="mod">
          <ac:chgData name="Pascalle Cup" userId="abbe84a0-611b-406e-b251-e8b4b71c069a" providerId="ADAL" clId="{56EF7CC6-D31B-483E-8B85-B1141EC883C0}" dt="2022-06-21T07:54:18.798" v="1218" actId="1076"/>
          <ac:spMkLst>
            <pc:docMk/>
            <pc:sldMk cId="2415345429" sldId="276"/>
            <ac:spMk id="2" creationId="{5B6680FE-49C3-49E9-9B78-27A4B6170CB7}"/>
          </ac:spMkLst>
        </pc:spChg>
        <pc:spChg chg="mod">
          <ac:chgData name="Pascalle Cup" userId="abbe84a0-611b-406e-b251-e8b4b71c069a" providerId="ADAL" clId="{56EF7CC6-D31B-483E-8B85-B1141EC883C0}" dt="2022-06-21T07:54:28.207" v="1222" actId="207"/>
          <ac:spMkLst>
            <pc:docMk/>
            <pc:sldMk cId="2415345429" sldId="276"/>
            <ac:spMk id="6" creationId="{85C043D5-B536-A093-36B9-223B2A782B45}"/>
          </ac:spMkLst>
        </pc:spChg>
      </pc:sldChg>
      <pc:sldChg chg="addSp modSp mod">
        <pc:chgData name="Pascalle Cup" userId="abbe84a0-611b-406e-b251-e8b4b71c069a" providerId="ADAL" clId="{56EF7CC6-D31B-483E-8B85-B1141EC883C0}" dt="2022-06-21T07:52:09.667" v="797" actId="2711"/>
        <pc:sldMkLst>
          <pc:docMk/>
          <pc:sldMk cId="2770591932" sldId="277"/>
        </pc:sldMkLst>
        <pc:spChg chg="mod">
          <ac:chgData name="Pascalle Cup" userId="abbe84a0-611b-406e-b251-e8b4b71c069a" providerId="ADAL" clId="{56EF7CC6-D31B-483E-8B85-B1141EC883C0}" dt="2022-06-21T07:52:06.377" v="796" actId="2711"/>
          <ac:spMkLst>
            <pc:docMk/>
            <pc:sldMk cId="2770591932" sldId="277"/>
            <ac:spMk id="2" creationId="{A80B9D89-A308-F59B-720F-C3585149398A}"/>
          </ac:spMkLst>
        </pc:spChg>
        <pc:spChg chg="add mod">
          <ac:chgData name="Pascalle Cup" userId="abbe84a0-611b-406e-b251-e8b4b71c069a" providerId="ADAL" clId="{56EF7CC6-D31B-483E-8B85-B1141EC883C0}" dt="2022-06-21T07:39:26.486" v="178" actId="1076"/>
          <ac:spMkLst>
            <pc:docMk/>
            <pc:sldMk cId="2770591932" sldId="277"/>
            <ac:spMk id="4" creationId="{0214B096-483C-39F2-EDA7-103368B8A8B0}"/>
          </ac:spMkLst>
        </pc:spChg>
        <pc:spChg chg="add mod">
          <ac:chgData name="Pascalle Cup" userId="abbe84a0-611b-406e-b251-e8b4b71c069a" providerId="ADAL" clId="{56EF7CC6-D31B-483E-8B85-B1141EC883C0}" dt="2022-06-21T07:39:22.797" v="177" actId="1076"/>
          <ac:spMkLst>
            <pc:docMk/>
            <pc:sldMk cId="2770591932" sldId="277"/>
            <ac:spMk id="6" creationId="{84138DAF-F45E-F9F6-9628-692B805F887B}"/>
          </ac:spMkLst>
        </pc:spChg>
        <pc:spChg chg="add mod">
          <ac:chgData name="Pascalle Cup" userId="abbe84a0-611b-406e-b251-e8b4b71c069a" providerId="ADAL" clId="{56EF7CC6-D31B-483E-8B85-B1141EC883C0}" dt="2022-06-21T07:52:09.667" v="797" actId="2711"/>
          <ac:spMkLst>
            <pc:docMk/>
            <pc:sldMk cId="2770591932" sldId="277"/>
            <ac:spMk id="8" creationId="{499628FB-1A50-FB54-1E64-290D163BE345}"/>
          </ac:spMkLst>
        </pc:spChg>
      </pc:sldChg>
      <pc:sldChg chg="addSp modSp new mod">
        <pc:chgData name="Pascalle Cup" userId="abbe84a0-611b-406e-b251-e8b4b71c069a" providerId="ADAL" clId="{56EF7CC6-D31B-483E-8B85-B1141EC883C0}" dt="2022-06-21T07:51:57.834" v="795" actId="403"/>
        <pc:sldMkLst>
          <pc:docMk/>
          <pc:sldMk cId="3365812525" sldId="278"/>
        </pc:sldMkLst>
        <pc:spChg chg="mod">
          <ac:chgData name="Pascalle Cup" userId="abbe84a0-611b-406e-b251-e8b4b71c069a" providerId="ADAL" clId="{56EF7CC6-D31B-483E-8B85-B1141EC883C0}" dt="2022-06-21T07:35:50.150" v="164" actId="20577"/>
          <ac:spMkLst>
            <pc:docMk/>
            <pc:sldMk cId="3365812525" sldId="278"/>
            <ac:spMk id="2" creationId="{394E6DB5-5401-BF68-FE59-32369779AB23}"/>
          </ac:spMkLst>
        </pc:spChg>
        <pc:spChg chg="add mod">
          <ac:chgData name="Pascalle Cup" userId="abbe84a0-611b-406e-b251-e8b4b71c069a" providerId="ADAL" clId="{56EF7CC6-D31B-483E-8B85-B1141EC883C0}" dt="2022-06-21T07:51:57.834" v="795" actId="403"/>
          <ac:spMkLst>
            <pc:docMk/>
            <pc:sldMk cId="3365812525" sldId="278"/>
            <ac:spMk id="3" creationId="{91FF0DCB-3A37-27EA-27B3-C1391AECA097}"/>
          </ac:spMkLst>
        </pc:spChg>
        <pc:spChg chg="add mod">
          <ac:chgData name="Pascalle Cup" userId="abbe84a0-611b-406e-b251-e8b4b71c069a" providerId="ADAL" clId="{56EF7CC6-D31B-483E-8B85-B1141EC883C0}" dt="2022-06-21T07:35:48.357" v="162" actId="1076"/>
          <ac:spMkLst>
            <pc:docMk/>
            <pc:sldMk cId="3365812525" sldId="278"/>
            <ac:spMk id="5" creationId="{E7E7FC88-AED2-AF46-1358-5DCB0A64C771}"/>
          </ac:spMkLst>
        </pc:spChg>
        <pc:spChg chg="add mod">
          <ac:chgData name="Pascalle Cup" userId="abbe84a0-611b-406e-b251-e8b4b71c069a" providerId="ADAL" clId="{56EF7CC6-D31B-483E-8B85-B1141EC883C0}" dt="2022-06-21T07:36:18.285" v="166" actId="1076"/>
          <ac:spMkLst>
            <pc:docMk/>
            <pc:sldMk cId="3365812525" sldId="278"/>
            <ac:spMk id="7" creationId="{698B93F2-D0FE-5395-7BD1-BC8BBDA87940}"/>
          </ac:spMkLst>
        </pc:spChg>
      </pc:sldChg>
      <pc:sldChg chg="addSp modSp new mod ord">
        <pc:chgData name="Pascalle Cup" userId="abbe84a0-611b-406e-b251-e8b4b71c069a" providerId="ADAL" clId="{56EF7CC6-D31B-483E-8B85-B1141EC883C0}" dt="2022-06-21T07:43:48.873" v="409"/>
        <pc:sldMkLst>
          <pc:docMk/>
          <pc:sldMk cId="4239317890" sldId="279"/>
        </pc:sldMkLst>
        <pc:spChg chg="add mod">
          <ac:chgData name="Pascalle Cup" userId="abbe84a0-611b-406e-b251-e8b4b71c069a" providerId="ADAL" clId="{56EF7CC6-D31B-483E-8B85-B1141EC883C0}" dt="2022-06-21T07:43:12.620" v="396" actId="20577"/>
          <ac:spMkLst>
            <pc:docMk/>
            <pc:sldMk cId="4239317890" sldId="279"/>
            <ac:spMk id="3" creationId="{B5EB98D3-61E4-F609-0A7E-41BCC8B332D2}"/>
          </ac:spMkLst>
        </pc:spChg>
      </pc:sldChg>
      <pc:sldChg chg="addSp modSp new mod">
        <pc:chgData name="Pascalle Cup" userId="abbe84a0-611b-406e-b251-e8b4b71c069a" providerId="ADAL" clId="{56EF7CC6-D31B-483E-8B85-B1141EC883C0}" dt="2022-06-21T07:45:45.257" v="456" actId="403"/>
        <pc:sldMkLst>
          <pc:docMk/>
          <pc:sldMk cId="1135032463" sldId="280"/>
        </pc:sldMkLst>
        <pc:spChg chg="mod">
          <ac:chgData name="Pascalle Cup" userId="abbe84a0-611b-406e-b251-e8b4b71c069a" providerId="ADAL" clId="{56EF7CC6-D31B-483E-8B85-B1141EC883C0}" dt="2022-06-21T07:44:02.662" v="428" actId="20577"/>
          <ac:spMkLst>
            <pc:docMk/>
            <pc:sldMk cId="1135032463" sldId="280"/>
            <ac:spMk id="2" creationId="{3917753D-1FD7-9405-70BA-925D88E695C4}"/>
          </ac:spMkLst>
        </pc:spChg>
        <pc:spChg chg="add mod">
          <ac:chgData name="Pascalle Cup" userId="abbe84a0-611b-406e-b251-e8b4b71c069a" providerId="ADAL" clId="{56EF7CC6-D31B-483E-8B85-B1141EC883C0}" dt="2022-06-21T07:45:45.257" v="456" actId="403"/>
          <ac:spMkLst>
            <pc:docMk/>
            <pc:sldMk cId="1135032463" sldId="280"/>
            <ac:spMk id="4" creationId="{3ED57DFA-C6F8-04E2-97C0-72BB7F50E498}"/>
          </ac:spMkLst>
        </pc:spChg>
      </pc:sldChg>
      <pc:sldChg chg="addSp delSp modSp new mod">
        <pc:chgData name="Pascalle Cup" userId="abbe84a0-611b-406e-b251-e8b4b71c069a" providerId="ADAL" clId="{56EF7CC6-D31B-483E-8B85-B1141EC883C0}" dt="2022-06-21T07:51:19.011" v="789" actId="20577"/>
        <pc:sldMkLst>
          <pc:docMk/>
          <pc:sldMk cId="1325324406" sldId="281"/>
        </pc:sldMkLst>
        <pc:spChg chg="mod">
          <ac:chgData name="Pascalle Cup" userId="abbe84a0-611b-406e-b251-e8b4b71c069a" providerId="ADAL" clId="{56EF7CC6-D31B-483E-8B85-B1141EC883C0}" dt="2022-06-21T07:49:43.942" v="577" actId="1076"/>
          <ac:spMkLst>
            <pc:docMk/>
            <pc:sldMk cId="1325324406" sldId="281"/>
            <ac:spMk id="2" creationId="{703E48C9-7BC5-BC22-ED36-EE13259DB36F}"/>
          </ac:spMkLst>
        </pc:spChg>
        <pc:spChg chg="add del mod">
          <ac:chgData name="Pascalle Cup" userId="abbe84a0-611b-406e-b251-e8b4b71c069a" providerId="ADAL" clId="{56EF7CC6-D31B-483E-8B85-B1141EC883C0}" dt="2022-06-21T07:47:56.086" v="489" actId="478"/>
          <ac:spMkLst>
            <pc:docMk/>
            <pc:sldMk cId="1325324406" sldId="281"/>
            <ac:spMk id="4" creationId="{A6F66C96-6050-E8EF-5F93-BA3B8E42D163}"/>
          </ac:spMkLst>
        </pc:spChg>
        <pc:spChg chg="add mod">
          <ac:chgData name="Pascalle Cup" userId="abbe84a0-611b-406e-b251-e8b4b71c069a" providerId="ADAL" clId="{56EF7CC6-D31B-483E-8B85-B1141EC883C0}" dt="2022-06-21T07:51:06.715" v="777" actId="14100"/>
          <ac:spMkLst>
            <pc:docMk/>
            <pc:sldMk cId="1325324406" sldId="281"/>
            <ac:spMk id="5" creationId="{64182594-1C62-EDE5-0B40-8D2B4CAF482C}"/>
          </ac:spMkLst>
        </pc:spChg>
        <pc:spChg chg="add del mod">
          <ac:chgData name="Pascalle Cup" userId="abbe84a0-611b-406e-b251-e8b4b71c069a" providerId="ADAL" clId="{56EF7CC6-D31B-483E-8B85-B1141EC883C0}" dt="2022-06-21T07:48:37.760" v="507" actId="478"/>
          <ac:spMkLst>
            <pc:docMk/>
            <pc:sldMk cId="1325324406" sldId="281"/>
            <ac:spMk id="7" creationId="{16D49B06-CF75-2301-9AB5-81D803BF8B97}"/>
          </ac:spMkLst>
        </pc:spChg>
        <pc:spChg chg="add mod">
          <ac:chgData name="Pascalle Cup" userId="abbe84a0-611b-406e-b251-e8b4b71c069a" providerId="ADAL" clId="{56EF7CC6-D31B-483E-8B85-B1141EC883C0}" dt="2022-06-21T07:51:19.011" v="789" actId="20577"/>
          <ac:spMkLst>
            <pc:docMk/>
            <pc:sldMk cId="1325324406" sldId="281"/>
            <ac:spMk id="9" creationId="{CD9D9573-E6F6-D28F-CCE5-60F3778A2A8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D129-A8C2-419E-B641-6CC90F50732D}"/>
              </a:ext>
            </a:extLst>
          </p:cNvPr>
          <p:cNvSpPr>
            <a:spLocks noGrp="1"/>
          </p:cNvSpPr>
          <p:nvPr>
            <p:ph type="ctrTitle"/>
          </p:nvPr>
        </p:nvSpPr>
        <p:spPr>
          <a:xfrm>
            <a:off x="762000" y="1524000"/>
            <a:ext cx="10668000" cy="22860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B33C04-8A23-4499-A6EF-1D190F0FB38E}"/>
              </a:ext>
            </a:extLst>
          </p:cNvPr>
          <p:cNvSpPr>
            <a:spLocks noGrp="1"/>
          </p:cNvSpPr>
          <p:nvPr>
            <p:ph type="subTitle" idx="1"/>
          </p:nvPr>
        </p:nvSpPr>
        <p:spPr>
          <a:xfrm>
            <a:off x="762000" y="4571999"/>
            <a:ext cx="10668000" cy="1524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FA99FB-5674-4BC5-949F-8D45EC167511}"/>
              </a:ext>
            </a:extLst>
          </p:cNvPr>
          <p:cNvSpPr>
            <a:spLocks noGrp="1"/>
          </p:cNvSpPr>
          <p:nvPr>
            <p:ph type="dt" sz="half" idx="10"/>
          </p:nvPr>
        </p:nvSpPr>
        <p:spPr/>
        <p:txBody>
          <a:bodyPr/>
          <a:lstStyle/>
          <a:p>
            <a:fld id="{76969C88-B244-455D-A017-012B25B1ACDD}" type="datetimeFigureOut">
              <a:rPr lang="en-US" smtClean="0"/>
              <a:t>6/21/2022</a:t>
            </a:fld>
            <a:endParaRPr lang="en-US"/>
          </a:p>
        </p:txBody>
      </p:sp>
      <p:sp>
        <p:nvSpPr>
          <p:cNvPr id="5" name="Footer Placeholder 4">
            <a:extLst>
              <a:ext uri="{FF2B5EF4-FFF2-40B4-BE49-F238E27FC236}">
                <a16:creationId xmlns:a16="http://schemas.microsoft.com/office/drawing/2014/main" id="{0763CF93-DD67-4FE2-8083-864693FE8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5E934-32B6-44B1-9622-67F30BDA3F3A}"/>
              </a:ext>
            </a:extLst>
          </p:cNvPr>
          <p:cNvSpPr>
            <a:spLocks noGrp="1"/>
          </p:cNvSpPr>
          <p:nvPr>
            <p:ph type="sldNum" sz="quarter" idx="12"/>
          </p:nvPr>
        </p:nvSpPr>
        <p:spPr/>
        <p:txBody>
          <a:bodyPr/>
          <a:lstStyle/>
          <a:p>
            <a:fld id="{07CE569E-9B7C-4CB9-AB80-C0841F922CFF}" type="slidenum">
              <a:rPr lang="en-US" smtClean="0"/>
              <a:t>‹nr.›</a:t>
            </a:fld>
            <a:endParaRPr lang="en-US"/>
          </a:p>
        </p:txBody>
      </p:sp>
    </p:spTree>
    <p:extLst>
      <p:ext uri="{BB962C8B-B14F-4D97-AF65-F5344CB8AC3E}">
        <p14:creationId xmlns:p14="http://schemas.microsoft.com/office/powerpoint/2010/main" val="1949016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A5B09-FC60-445F-8A12-79869BEC60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219F7-87F2-409F-BB0B-8FE9270C98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C2BB8-59E0-4EB2-B3BE-59D8641EE133}"/>
              </a:ext>
            </a:extLst>
          </p:cNvPr>
          <p:cNvSpPr>
            <a:spLocks noGrp="1"/>
          </p:cNvSpPr>
          <p:nvPr>
            <p:ph type="dt" sz="half" idx="10"/>
          </p:nvPr>
        </p:nvSpPr>
        <p:spPr/>
        <p:txBody>
          <a:bodyPr/>
          <a:lstStyle/>
          <a:p>
            <a:fld id="{76969C88-B244-455D-A017-012B25B1ACDD}" type="datetimeFigureOut">
              <a:rPr lang="en-US" smtClean="0"/>
              <a:t>6/21/2022</a:t>
            </a:fld>
            <a:endParaRPr lang="en-US"/>
          </a:p>
        </p:txBody>
      </p:sp>
      <p:sp>
        <p:nvSpPr>
          <p:cNvPr id="5" name="Footer Placeholder 4">
            <a:extLst>
              <a:ext uri="{FF2B5EF4-FFF2-40B4-BE49-F238E27FC236}">
                <a16:creationId xmlns:a16="http://schemas.microsoft.com/office/drawing/2014/main" id="{2D56984E-C0DE-461B-8011-8FC31B0EE9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E7C03-68D3-445E-A5A2-8A935CFC977E}"/>
              </a:ext>
            </a:extLst>
          </p:cNvPr>
          <p:cNvSpPr>
            <a:spLocks noGrp="1"/>
          </p:cNvSpPr>
          <p:nvPr>
            <p:ph type="sldNum" sz="quarter" idx="12"/>
          </p:nvPr>
        </p:nvSpPr>
        <p:spPr/>
        <p:txBody>
          <a:bodyPr/>
          <a:lstStyle/>
          <a:p>
            <a:fld id="{07CE569E-9B7C-4CB9-AB80-C0841F922CFF}" type="slidenum">
              <a:rPr lang="en-US" smtClean="0"/>
              <a:t>‹nr.›</a:t>
            </a:fld>
            <a:endParaRPr lang="en-US"/>
          </a:p>
        </p:txBody>
      </p:sp>
    </p:spTree>
    <p:extLst>
      <p:ext uri="{BB962C8B-B14F-4D97-AF65-F5344CB8AC3E}">
        <p14:creationId xmlns:p14="http://schemas.microsoft.com/office/powerpoint/2010/main" val="2663663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21F0D7-112D-48B1-B32B-170B1AA2B51E}"/>
              </a:ext>
            </a:extLst>
          </p:cNvPr>
          <p:cNvSpPr>
            <a:spLocks noGrp="1"/>
          </p:cNvSpPr>
          <p:nvPr>
            <p:ph type="title" orient="vert"/>
          </p:nvPr>
        </p:nvSpPr>
        <p:spPr>
          <a:xfrm>
            <a:off x="9143998" y="761999"/>
            <a:ext cx="2286000" cy="5334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27A7C1-8E5B-41DA-9802-F242D382B66B}"/>
              </a:ext>
            </a:extLst>
          </p:cNvPr>
          <p:cNvSpPr>
            <a:spLocks noGrp="1"/>
          </p:cNvSpPr>
          <p:nvPr>
            <p:ph type="body" orient="vert" idx="1"/>
          </p:nvPr>
        </p:nvSpPr>
        <p:spPr>
          <a:xfrm>
            <a:off x="762001" y="761999"/>
            <a:ext cx="7619999" cy="5334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61CC7-F5B1-464A-8127-60645FB21081}"/>
              </a:ext>
            </a:extLst>
          </p:cNvPr>
          <p:cNvSpPr>
            <a:spLocks noGrp="1"/>
          </p:cNvSpPr>
          <p:nvPr>
            <p:ph type="dt" sz="half" idx="10"/>
          </p:nvPr>
        </p:nvSpPr>
        <p:spPr/>
        <p:txBody>
          <a:bodyPr/>
          <a:lstStyle/>
          <a:p>
            <a:fld id="{76969C88-B244-455D-A017-012B25B1ACDD}" type="datetimeFigureOut">
              <a:rPr lang="en-US" smtClean="0"/>
              <a:t>6/21/2022</a:t>
            </a:fld>
            <a:endParaRPr lang="en-US"/>
          </a:p>
        </p:txBody>
      </p:sp>
      <p:sp>
        <p:nvSpPr>
          <p:cNvPr id="5" name="Footer Placeholder 4">
            <a:extLst>
              <a:ext uri="{FF2B5EF4-FFF2-40B4-BE49-F238E27FC236}">
                <a16:creationId xmlns:a16="http://schemas.microsoft.com/office/drawing/2014/main" id="{53B94302-B381-4F37-A9FF-5CC551917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707151-541F-4104-B989-83A9DCA6E616}"/>
              </a:ext>
            </a:extLst>
          </p:cNvPr>
          <p:cNvSpPr>
            <a:spLocks noGrp="1"/>
          </p:cNvSpPr>
          <p:nvPr>
            <p:ph type="sldNum" sz="quarter" idx="12"/>
          </p:nvPr>
        </p:nvSpPr>
        <p:spPr/>
        <p:txBody>
          <a:bodyPr/>
          <a:lstStyle/>
          <a:p>
            <a:fld id="{07CE569E-9B7C-4CB9-AB80-C0841F922CFF}" type="slidenum">
              <a:rPr lang="en-US" smtClean="0"/>
              <a:t>‹nr.›</a:t>
            </a:fld>
            <a:endParaRPr lang="en-US"/>
          </a:p>
        </p:txBody>
      </p:sp>
    </p:spTree>
    <p:extLst>
      <p:ext uri="{BB962C8B-B14F-4D97-AF65-F5344CB8AC3E}">
        <p14:creationId xmlns:p14="http://schemas.microsoft.com/office/powerpoint/2010/main" val="2456748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9F1E19-4DF7-4169-B956-E4E99323ED65}"/>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F2220701-4F3F-41AC-A352-2E157F348C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2F219A1-DEDB-4ACF-AD36-1777135A0743}"/>
              </a:ext>
            </a:extLst>
          </p:cNvPr>
          <p:cNvSpPr>
            <a:spLocks noGrp="1"/>
          </p:cNvSpPr>
          <p:nvPr>
            <p:ph type="dt" sz="half" idx="10"/>
          </p:nvPr>
        </p:nvSpPr>
        <p:spPr/>
        <p:txBody>
          <a:bodyPr/>
          <a:lstStyle/>
          <a:p>
            <a:fld id="{EC72225B-7535-44A3-ABE5-E91FC3F43D0B}" type="datetimeFigureOut">
              <a:rPr lang="nl-NL" smtClean="0"/>
              <a:t>21-6-2022</a:t>
            </a:fld>
            <a:endParaRPr lang="nl-NL"/>
          </a:p>
        </p:txBody>
      </p:sp>
      <p:sp>
        <p:nvSpPr>
          <p:cNvPr id="5" name="Tijdelijke aanduiding voor voettekst 4">
            <a:extLst>
              <a:ext uri="{FF2B5EF4-FFF2-40B4-BE49-F238E27FC236}">
                <a16:creationId xmlns:a16="http://schemas.microsoft.com/office/drawing/2014/main" id="{A9E2D223-6473-4874-8844-B807CAA6052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DCD314D-D607-4F54-A3C8-73131D8FAA94}"/>
              </a:ext>
            </a:extLst>
          </p:cNvPr>
          <p:cNvSpPr>
            <a:spLocks noGrp="1"/>
          </p:cNvSpPr>
          <p:nvPr>
            <p:ph type="sldNum" sz="quarter" idx="12"/>
          </p:nvPr>
        </p:nvSpPr>
        <p:spPr/>
        <p:txBody>
          <a:bodyPr/>
          <a:lstStyle/>
          <a:p>
            <a:fld id="{F28CD6EA-E1EC-4F9B-BE84-C04F6B47AF68}" type="slidenum">
              <a:rPr lang="nl-NL" smtClean="0"/>
              <a:t>‹nr.›</a:t>
            </a:fld>
            <a:endParaRPr lang="nl-NL"/>
          </a:p>
        </p:txBody>
      </p:sp>
    </p:spTree>
    <p:extLst>
      <p:ext uri="{BB962C8B-B14F-4D97-AF65-F5344CB8AC3E}">
        <p14:creationId xmlns:p14="http://schemas.microsoft.com/office/powerpoint/2010/main" val="341262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D18030-CDF9-4417-B1AB-691A38E7A89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97844BF-4E8D-43C0-8DBD-7A373CDA0DAF}"/>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0442411-A968-4297-BB01-ABE6D0941FAD}"/>
              </a:ext>
            </a:extLst>
          </p:cNvPr>
          <p:cNvSpPr>
            <a:spLocks noGrp="1"/>
          </p:cNvSpPr>
          <p:nvPr>
            <p:ph type="dt" sz="half" idx="10"/>
          </p:nvPr>
        </p:nvSpPr>
        <p:spPr/>
        <p:txBody>
          <a:bodyPr/>
          <a:lstStyle/>
          <a:p>
            <a:fld id="{EC72225B-7535-44A3-ABE5-E91FC3F43D0B}" type="datetimeFigureOut">
              <a:rPr lang="nl-NL" smtClean="0"/>
              <a:t>21-6-2022</a:t>
            </a:fld>
            <a:endParaRPr lang="nl-NL"/>
          </a:p>
        </p:txBody>
      </p:sp>
      <p:sp>
        <p:nvSpPr>
          <p:cNvPr id="5" name="Tijdelijke aanduiding voor voettekst 4">
            <a:extLst>
              <a:ext uri="{FF2B5EF4-FFF2-40B4-BE49-F238E27FC236}">
                <a16:creationId xmlns:a16="http://schemas.microsoft.com/office/drawing/2014/main" id="{9C0C0482-54CE-4C69-A980-7E21907E667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493D98A-28EB-4F9A-8883-3F236EF46592}"/>
              </a:ext>
            </a:extLst>
          </p:cNvPr>
          <p:cNvSpPr>
            <a:spLocks noGrp="1"/>
          </p:cNvSpPr>
          <p:nvPr>
            <p:ph type="sldNum" sz="quarter" idx="12"/>
          </p:nvPr>
        </p:nvSpPr>
        <p:spPr/>
        <p:txBody>
          <a:bodyPr/>
          <a:lstStyle/>
          <a:p>
            <a:fld id="{F28CD6EA-E1EC-4F9B-BE84-C04F6B47AF68}" type="slidenum">
              <a:rPr lang="nl-NL" smtClean="0"/>
              <a:t>‹nr.›</a:t>
            </a:fld>
            <a:endParaRPr lang="nl-NL"/>
          </a:p>
        </p:txBody>
      </p:sp>
    </p:spTree>
    <p:extLst>
      <p:ext uri="{BB962C8B-B14F-4D97-AF65-F5344CB8AC3E}">
        <p14:creationId xmlns:p14="http://schemas.microsoft.com/office/powerpoint/2010/main" val="30197962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AFDF6D-6FF6-4FBA-8BDB-AB8F9982ABC6}"/>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04B52268-C03A-4A53-91C2-520A4D9643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92ED94C7-7CCA-48C8-8284-8C942A04190B}"/>
              </a:ext>
            </a:extLst>
          </p:cNvPr>
          <p:cNvSpPr>
            <a:spLocks noGrp="1"/>
          </p:cNvSpPr>
          <p:nvPr>
            <p:ph type="dt" sz="half" idx="10"/>
          </p:nvPr>
        </p:nvSpPr>
        <p:spPr/>
        <p:txBody>
          <a:bodyPr/>
          <a:lstStyle/>
          <a:p>
            <a:fld id="{EC72225B-7535-44A3-ABE5-E91FC3F43D0B}" type="datetimeFigureOut">
              <a:rPr lang="nl-NL" smtClean="0"/>
              <a:t>21-6-2022</a:t>
            </a:fld>
            <a:endParaRPr lang="nl-NL"/>
          </a:p>
        </p:txBody>
      </p:sp>
      <p:sp>
        <p:nvSpPr>
          <p:cNvPr id="5" name="Tijdelijke aanduiding voor voettekst 4">
            <a:extLst>
              <a:ext uri="{FF2B5EF4-FFF2-40B4-BE49-F238E27FC236}">
                <a16:creationId xmlns:a16="http://schemas.microsoft.com/office/drawing/2014/main" id="{62F2DA88-C729-410D-B712-EE49AD6D093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ED7549A-D009-4A33-A646-11EA3AAFDA4C}"/>
              </a:ext>
            </a:extLst>
          </p:cNvPr>
          <p:cNvSpPr>
            <a:spLocks noGrp="1"/>
          </p:cNvSpPr>
          <p:nvPr>
            <p:ph type="sldNum" sz="quarter" idx="12"/>
          </p:nvPr>
        </p:nvSpPr>
        <p:spPr/>
        <p:txBody>
          <a:bodyPr/>
          <a:lstStyle/>
          <a:p>
            <a:fld id="{F28CD6EA-E1EC-4F9B-BE84-C04F6B47AF68}" type="slidenum">
              <a:rPr lang="nl-NL" smtClean="0"/>
              <a:t>‹nr.›</a:t>
            </a:fld>
            <a:endParaRPr lang="nl-NL"/>
          </a:p>
        </p:txBody>
      </p:sp>
    </p:spTree>
    <p:extLst>
      <p:ext uri="{BB962C8B-B14F-4D97-AF65-F5344CB8AC3E}">
        <p14:creationId xmlns:p14="http://schemas.microsoft.com/office/powerpoint/2010/main" val="3352945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938F43-53DE-41F0-B10E-09EAC40F789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B5061A8-CF31-45CE-936A-628637A68E9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D4D8FD1D-D76F-49E2-BE6C-9AC9709BAD18}"/>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7FB86CBE-B7EB-46E2-B713-73D90E0DE749}"/>
              </a:ext>
            </a:extLst>
          </p:cNvPr>
          <p:cNvSpPr>
            <a:spLocks noGrp="1"/>
          </p:cNvSpPr>
          <p:nvPr>
            <p:ph type="dt" sz="half" idx="10"/>
          </p:nvPr>
        </p:nvSpPr>
        <p:spPr/>
        <p:txBody>
          <a:bodyPr/>
          <a:lstStyle/>
          <a:p>
            <a:fld id="{EC72225B-7535-44A3-ABE5-E91FC3F43D0B}" type="datetimeFigureOut">
              <a:rPr lang="nl-NL" smtClean="0"/>
              <a:t>21-6-2022</a:t>
            </a:fld>
            <a:endParaRPr lang="nl-NL"/>
          </a:p>
        </p:txBody>
      </p:sp>
      <p:sp>
        <p:nvSpPr>
          <p:cNvPr id="6" name="Tijdelijke aanduiding voor voettekst 5">
            <a:extLst>
              <a:ext uri="{FF2B5EF4-FFF2-40B4-BE49-F238E27FC236}">
                <a16:creationId xmlns:a16="http://schemas.microsoft.com/office/drawing/2014/main" id="{A4803BE3-D3E6-47CB-AEBD-EB9F3965735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7483D9C-93D0-4E3D-8E82-C0AF53A33940}"/>
              </a:ext>
            </a:extLst>
          </p:cNvPr>
          <p:cNvSpPr>
            <a:spLocks noGrp="1"/>
          </p:cNvSpPr>
          <p:nvPr>
            <p:ph type="sldNum" sz="quarter" idx="12"/>
          </p:nvPr>
        </p:nvSpPr>
        <p:spPr/>
        <p:txBody>
          <a:bodyPr/>
          <a:lstStyle/>
          <a:p>
            <a:fld id="{F28CD6EA-E1EC-4F9B-BE84-C04F6B47AF68}" type="slidenum">
              <a:rPr lang="nl-NL" smtClean="0"/>
              <a:t>‹nr.›</a:t>
            </a:fld>
            <a:endParaRPr lang="nl-NL"/>
          </a:p>
        </p:txBody>
      </p:sp>
    </p:spTree>
    <p:extLst>
      <p:ext uri="{BB962C8B-B14F-4D97-AF65-F5344CB8AC3E}">
        <p14:creationId xmlns:p14="http://schemas.microsoft.com/office/powerpoint/2010/main" val="3493517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365471-A337-4AEC-808E-3A5502896BA8}"/>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878ABE3-A34C-4036-8C2C-6841158624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CFDFA063-60E8-4B69-88F3-BA0E986D15AF}"/>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5BBDB8F-61AB-424F-8B08-C59425E0A2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87702701-BB86-42F8-8F89-520E58FCE48E}"/>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4CA6386-1684-4242-A559-0C277BA9F9F7}"/>
              </a:ext>
            </a:extLst>
          </p:cNvPr>
          <p:cNvSpPr>
            <a:spLocks noGrp="1"/>
          </p:cNvSpPr>
          <p:nvPr>
            <p:ph type="dt" sz="half" idx="10"/>
          </p:nvPr>
        </p:nvSpPr>
        <p:spPr/>
        <p:txBody>
          <a:bodyPr/>
          <a:lstStyle/>
          <a:p>
            <a:fld id="{EC72225B-7535-44A3-ABE5-E91FC3F43D0B}" type="datetimeFigureOut">
              <a:rPr lang="nl-NL" smtClean="0"/>
              <a:t>21-6-2022</a:t>
            </a:fld>
            <a:endParaRPr lang="nl-NL"/>
          </a:p>
        </p:txBody>
      </p:sp>
      <p:sp>
        <p:nvSpPr>
          <p:cNvPr id="8" name="Tijdelijke aanduiding voor voettekst 7">
            <a:extLst>
              <a:ext uri="{FF2B5EF4-FFF2-40B4-BE49-F238E27FC236}">
                <a16:creationId xmlns:a16="http://schemas.microsoft.com/office/drawing/2014/main" id="{ABA63232-34E5-4788-B0C1-C252A33CD93A}"/>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6918BA31-3E5A-4A4F-AA85-8394AE1EAB9C}"/>
              </a:ext>
            </a:extLst>
          </p:cNvPr>
          <p:cNvSpPr>
            <a:spLocks noGrp="1"/>
          </p:cNvSpPr>
          <p:nvPr>
            <p:ph type="sldNum" sz="quarter" idx="12"/>
          </p:nvPr>
        </p:nvSpPr>
        <p:spPr/>
        <p:txBody>
          <a:bodyPr/>
          <a:lstStyle/>
          <a:p>
            <a:fld id="{F28CD6EA-E1EC-4F9B-BE84-C04F6B47AF68}" type="slidenum">
              <a:rPr lang="nl-NL" smtClean="0"/>
              <a:t>‹nr.›</a:t>
            </a:fld>
            <a:endParaRPr lang="nl-NL"/>
          </a:p>
        </p:txBody>
      </p:sp>
    </p:spTree>
    <p:extLst>
      <p:ext uri="{BB962C8B-B14F-4D97-AF65-F5344CB8AC3E}">
        <p14:creationId xmlns:p14="http://schemas.microsoft.com/office/powerpoint/2010/main" val="2791398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CC34DC-FD36-4E1B-B505-65704C326A36}"/>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9FC6658D-E637-404F-923C-869894BA53CA}"/>
              </a:ext>
            </a:extLst>
          </p:cNvPr>
          <p:cNvSpPr>
            <a:spLocks noGrp="1"/>
          </p:cNvSpPr>
          <p:nvPr>
            <p:ph type="dt" sz="half" idx="10"/>
          </p:nvPr>
        </p:nvSpPr>
        <p:spPr/>
        <p:txBody>
          <a:bodyPr/>
          <a:lstStyle/>
          <a:p>
            <a:fld id="{EC72225B-7535-44A3-ABE5-E91FC3F43D0B}" type="datetimeFigureOut">
              <a:rPr lang="nl-NL" smtClean="0"/>
              <a:t>21-6-2022</a:t>
            </a:fld>
            <a:endParaRPr lang="nl-NL"/>
          </a:p>
        </p:txBody>
      </p:sp>
      <p:sp>
        <p:nvSpPr>
          <p:cNvPr id="4" name="Tijdelijke aanduiding voor voettekst 3">
            <a:extLst>
              <a:ext uri="{FF2B5EF4-FFF2-40B4-BE49-F238E27FC236}">
                <a16:creationId xmlns:a16="http://schemas.microsoft.com/office/drawing/2014/main" id="{DA1738FA-78A2-4ED0-84D0-5321179E4B57}"/>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8A0ECE8-4504-4A62-A600-38AC3F1C42DB}"/>
              </a:ext>
            </a:extLst>
          </p:cNvPr>
          <p:cNvSpPr>
            <a:spLocks noGrp="1"/>
          </p:cNvSpPr>
          <p:nvPr>
            <p:ph type="sldNum" sz="quarter" idx="12"/>
          </p:nvPr>
        </p:nvSpPr>
        <p:spPr/>
        <p:txBody>
          <a:bodyPr/>
          <a:lstStyle/>
          <a:p>
            <a:fld id="{F28CD6EA-E1EC-4F9B-BE84-C04F6B47AF68}" type="slidenum">
              <a:rPr lang="nl-NL" smtClean="0"/>
              <a:t>‹nr.›</a:t>
            </a:fld>
            <a:endParaRPr lang="nl-NL"/>
          </a:p>
        </p:txBody>
      </p:sp>
    </p:spTree>
    <p:extLst>
      <p:ext uri="{BB962C8B-B14F-4D97-AF65-F5344CB8AC3E}">
        <p14:creationId xmlns:p14="http://schemas.microsoft.com/office/powerpoint/2010/main" val="35945805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9E50F2A5-2AA7-4BED-9EB3-43E82CB3115F}"/>
              </a:ext>
            </a:extLst>
          </p:cNvPr>
          <p:cNvSpPr>
            <a:spLocks noGrp="1"/>
          </p:cNvSpPr>
          <p:nvPr>
            <p:ph type="dt" sz="half" idx="10"/>
          </p:nvPr>
        </p:nvSpPr>
        <p:spPr/>
        <p:txBody>
          <a:bodyPr/>
          <a:lstStyle/>
          <a:p>
            <a:fld id="{EC72225B-7535-44A3-ABE5-E91FC3F43D0B}" type="datetimeFigureOut">
              <a:rPr lang="nl-NL" smtClean="0"/>
              <a:t>21-6-2022</a:t>
            </a:fld>
            <a:endParaRPr lang="nl-NL"/>
          </a:p>
        </p:txBody>
      </p:sp>
      <p:sp>
        <p:nvSpPr>
          <p:cNvPr id="3" name="Tijdelijke aanduiding voor voettekst 2">
            <a:extLst>
              <a:ext uri="{FF2B5EF4-FFF2-40B4-BE49-F238E27FC236}">
                <a16:creationId xmlns:a16="http://schemas.microsoft.com/office/drawing/2014/main" id="{84264BE1-4452-4A07-93E8-5658E8FCD9F6}"/>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801E57AA-143A-420A-AA5D-28EE2E20E15D}"/>
              </a:ext>
            </a:extLst>
          </p:cNvPr>
          <p:cNvSpPr>
            <a:spLocks noGrp="1"/>
          </p:cNvSpPr>
          <p:nvPr>
            <p:ph type="sldNum" sz="quarter" idx="12"/>
          </p:nvPr>
        </p:nvSpPr>
        <p:spPr/>
        <p:txBody>
          <a:bodyPr/>
          <a:lstStyle/>
          <a:p>
            <a:fld id="{F28CD6EA-E1EC-4F9B-BE84-C04F6B47AF68}" type="slidenum">
              <a:rPr lang="nl-NL" smtClean="0"/>
              <a:t>‹nr.›</a:t>
            </a:fld>
            <a:endParaRPr lang="nl-NL"/>
          </a:p>
        </p:txBody>
      </p:sp>
    </p:spTree>
    <p:extLst>
      <p:ext uri="{BB962C8B-B14F-4D97-AF65-F5344CB8AC3E}">
        <p14:creationId xmlns:p14="http://schemas.microsoft.com/office/powerpoint/2010/main" val="17019017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A002BF-6A8C-4066-8E17-3CA31450CEF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C6E6B0AD-2717-4063-BBCB-F47FD3500A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A30D379D-A49B-4216-830B-FDBF68931C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382EFD4-842E-4402-AFDE-9BE9AD021C7D}"/>
              </a:ext>
            </a:extLst>
          </p:cNvPr>
          <p:cNvSpPr>
            <a:spLocks noGrp="1"/>
          </p:cNvSpPr>
          <p:nvPr>
            <p:ph type="dt" sz="half" idx="10"/>
          </p:nvPr>
        </p:nvSpPr>
        <p:spPr/>
        <p:txBody>
          <a:bodyPr/>
          <a:lstStyle/>
          <a:p>
            <a:fld id="{EC72225B-7535-44A3-ABE5-E91FC3F43D0B}" type="datetimeFigureOut">
              <a:rPr lang="nl-NL" smtClean="0"/>
              <a:t>21-6-2022</a:t>
            </a:fld>
            <a:endParaRPr lang="nl-NL"/>
          </a:p>
        </p:txBody>
      </p:sp>
      <p:sp>
        <p:nvSpPr>
          <p:cNvPr id="6" name="Tijdelijke aanduiding voor voettekst 5">
            <a:extLst>
              <a:ext uri="{FF2B5EF4-FFF2-40B4-BE49-F238E27FC236}">
                <a16:creationId xmlns:a16="http://schemas.microsoft.com/office/drawing/2014/main" id="{2474A1C7-990E-4930-AB08-0902FBAF99B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22106BF-1EB1-4181-A595-235EE0996B58}"/>
              </a:ext>
            </a:extLst>
          </p:cNvPr>
          <p:cNvSpPr>
            <a:spLocks noGrp="1"/>
          </p:cNvSpPr>
          <p:nvPr>
            <p:ph type="sldNum" sz="quarter" idx="12"/>
          </p:nvPr>
        </p:nvSpPr>
        <p:spPr/>
        <p:txBody>
          <a:bodyPr/>
          <a:lstStyle/>
          <a:p>
            <a:fld id="{F28CD6EA-E1EC-4F9B-BE84-C04F6B47AF68}" type="slidenum">
              <a:rPr lang="nl-NL" smtClean="0"/>
              <a:t>‹nr.›</a:t>
            </a:fld>
            <a:endParaRPr lang="nl-NL"/>
          </a:p>
        </p:txBody>
      </p:sp>
    </p:spTree>
    <p:extLst>
      <p:ext uri="{BB962C8B-B14F-4D97-AF65-F5344CB8AC3E}">
        <p14:creationId xmlns:p14="http://schemas.microsoft.com/office/powerpoint/2010/main" val="168823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F011-A499-4054-89BF-A4800A68F60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66FB6E8-D956-45B5-9B4A-9D31DF466B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DB9DB-9E62-4292-915C-1DD4134740DB}"/>
              </a:ext>
            </a:extLst>
          </p:cNvPr>
          <p:cNvSpPr>
            <a:spLocks noGrp="1"/>
          </p:cNvSpPr>
          <p:nvPr>
            <p:ph type="dt" sz="half" idx="10"/>
          </p:nvPr>
        </p:nvSpPr>
        <p:spPr/>
        <p:txBody>
          <a:bodyPr/>
          <a:lstStyle/>
          <a:p>
            <a:fld id="{76969C88-B244-455D-A017-012B25B1ACDD}" type="datetimeFigureOut">
              <a:rPr lang="en-US" smtClean="0"/>
              <a:t>6/21/2022</a:t>
            </a:fld>
            <a:endParaRPr lang="en-US"/>
          </a:p>
        </p:txBody>
      </p:sp>
      <p:sp>
        <p:nvSpPr>
          <p:cNvPr id="5" name="Footer Placeholder 4">
            <a:extLst>
              <a:ext uri="{FF2B5EF4-FFF2-40B4-BE49-F238E27FC236}">
                <a16:creationId xmlns:a16="http://schemas.microsoft.com/office/drawing/2014/main" id="{2BD462F1-BC30-4172-8353-363123A1D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92EE8A-96DF-4D7D-B434-778324756D04}"/>
              </a:ext>
            </a:extLst>
          </p:cNvPr>
          <p:cNvSpPr>
            <a:spLocks noGrp="1"/>
          </p:cNvSpPr>
          <p:nvPr>
            <p:ph type="sldNum" sz="quarter" idx="12"/>
          </p:nvPr>
        </p:nvSpPr>
        <p:spPr/>
        <p:txBody>
          <a:bodyPr/>
          <a:lstStyle/>
          <a:p>
            <a:fld id="{07CE569E-9B7C-4CB9-AB80-C0841F922CFF}" type="slidenum">
              <a:rPr lang="en-US" smtClean="0"/>
              <a:t>‹nr.›</a:t>
            </a:fld>
            <a:endParaRPr lang="en-US"/>
          </a:p>
        </p:txBody>
      </p:sp>
    </p:spTree>
    <p:extLst>
      <p:ext uri="{BB962C8B-B14F-4D97-AF65-F5344CB8AC3E}">
        <p14:creationId xmlns:p14="http://schemas.microsoft.com/office/powerpoint/2010/main" val="2725265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5682EC-C02D-4ADC-A097-07ADF4444C9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E271A815-A8CC-437B-BDF9-6E2BA741AE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4AD50302-162C-42F1-B5A7-2EECD3814B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5BC5509-D8F1-4194-AC65-86938E718621}"/>
              </a:ext>
            </a:extLst>
          </p:cNvPr>
          <p:cNvSpPr>
            <a:spLocks noGrp="1"/>
          </p:cNvSpPr>
          <p:nvPr>
            <p:ph type="dt" sz="half" idx="10"/>
          </p:nvPr>
        </p:nvSpPr>
        <p:spPr/>
        <p:txBody>
          <a:bodyPr/>
          <a:lstStyle/>
          <a:p>
            <a:fld id="{EC72225B-7535-44A3-ABE5-E91FC3F43D0B}" type="datetimeFigureOut">
              <a:rPr lang="nl-NL" smtClean="0"/>
              <a:t>21-6-2022</a:t>
            </a:fld>
            <a:endParaRPr lang="nl-NL"/>
          </a:p>
        </p:txBody>
      </p:sp>
      <p:sp>
        <p:nvSpPr>
          <p:cNvPr id="6" name="Tijdelijke aanduiding voor voettekst 5">
            <a:extLst>
              <a:ext uri="{FF2B5EF4-FFF2-40B4-BE49-F238E27FC236}">
                <a16:creationId xmlns:a16="http://schemas.microsoft.com/office/drawing/2014/main" id="{56CB1013-B6B8-47EB-87EE-80FAB0494AF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DE945B2-35AA-4397-8DC1-29D6CAF2CFC2}"/>
              </a:ext>
            </a:extLst>
          </p:cNvPr>
          <p:cNvSpPr>
            <a:spLocks noGrp="1"/>
          </p:cNvSpPr>
          <p:nvPr>
            <p:ph type="sldNum" sz="quarter" idx="12"/>
          </p:nvPr>
        </p:nvSpPr>
        <p:spPr/>
        <p:txBody>
          <a:bodyPr/>
          <a:lstStyle/>
          <a:p>
            <a:fld id="{F28CD6EA-E1EC-4F9B-BE84-C04F6B47AF68}" type="slidenum">
              <a:rPr lang="nl-NL" smtClean="0"/>
              <a:t>‹nr.›</a:t>
            </a:fld>
            <a:endParaRPr lang="nl-NL"/>
          </a:p>
        </p:txBody>
      </p:sp>
    </p:spTree>
    <p:extLst>
      <p:ext uri="{BB962C8B-B14F-4D97-AF65-F5344CB8AC3E}">
        <p14:creationId xmlns:p14="http://schemas.microsoft.com/office/powerpoint/2010/main" val="24495253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754C8-C11A-4D60-9854-458974A762AA}"/>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873A9D72-5E1B-40C2-9E33-DDD3B454550F}"/>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A0B2E2D-992D-4D25-9730-4C00DA154EAB}"/>
              </a:ext>
            </a:extLst>
          </p:cNvPr>
          <p:cNvSpPr>
            <a:spLocks noGrp="1"/>
          </p:cNvSpPr>
          <p:nvPr>
            <p:ph type="dt" sz="half" idx="10"/>
          </p:nvPr>
        </p:nvSpPr>
        <p:spPr/>
        <p:txBody>
          <a:bodyPr/>
          <a:lstStyle/>
          <a:p>
            <a:fld id="{EC72225B-7535-44A3-ABE5-E91FC3F43D0B}" type="datetimeFigureOut">
              <a:rPr lang="nl-NL" smtClean="0"/>
              <a:t>21-6-2022</a:t>
            </a:fld>
            <a:endParaRPr lang="nl-NL"/>
          </a:p>
        </p:txBody>
      </p:sp>
      <p:sp>
        <p:nvSpPr>
          <p:cNvPr id="5" name="Tijdelijke aanduiding voor voettekst 4">
            <a:extLst>
              <a:ext uri="{FF2B5EF4-FFF2-40B4-BE49-F238E27FC236}">
                <a16:creationId xmlns:a16="http://schemas.microsoft.com/office/drawing/2014/main" id="{930ACABB-86BF-4729-BA07-68257D53FC9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CA57400-0C85-433A-8161-4E0DB27A1DFD}"/>
              </a:ext>
            </a:extLst>
          </p:cNvPr>
          <p:cNvSpPr>
            <a:spLocks noGrp="1"/>
          </p:cNvSpPr>
          <p:nvPr>
            <p:ph type="sldNum" sz="quarter" idx="12"/>
          </p:nvPr>
        </p:nvSpPr>
        <p:spPr/>
        <p:txBody>
          <a:bodyPr/>
          <a:lstStyle/>
          <a:p>
            <a:fld id="{F28CD6EA-E1EC-4F9B-BE84-C04F6B47AF68}" type="slidenum">
              <a:rPr lang="nl-NL" smtClean="0"/>
              <a:t>‹nr.›</a:t>
            </a:fld>
            <a:endParaRPr lang="nl-NL"/>
          </a:p>
        </p:txBody>
      </p:sp>
    </p:spTree>
    <p:extLst>
      <p:ext uri="{BB962C8B-B14F-4D97-AF65-F5344CB8AC3E}">
        <p14:creationId xmlns:p14="http://schemas.microsoft.com/office/powerpoint/2010/main" val="35222160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F6C8CBD9-3EEE-4810-81A4-EC7676F12B72}"/>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B4214CC1-B49E-4A73-A995-72C371EB0236}"/>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8D812D4-3208-478E-B208-085E3C747249}"/>
              </a:ext>
            </a:extLst>
          </p:cNvPr>
          <p:cNvSpPr>
            <a:spLocks noGrp="1"/>
          </p:cNvSpPr>
          <p:nvPr>
            <p:ph type="dt" sz="half" idx="10"/>
          </p:nvPr>
        </p:nvSpPr>
        <p:spPr/>
        <p:txBody>
          <a:bodyPr/>
          <a:lstStyle/>
          <a:p>
            <a:fld id="{EC72225B-7535-44A3-ABE5-E91FC3F43D0B}" type="datetimeFigureOut">
              <a:rPr lang="nl-NL" smtClean="0"/>
              <a:t>21-6-2022</a:t>
            </a:fld>
            <a:endParaRPr lang="nl-NL"/>
          </a:p>
        </p:txBody>
      </p:sp>
      <p:sp>
        <p:nvSpPr>
          <p:cNvPr id="5" name="Tijdelijke aanduiding voor voettekst 4">
            <a:extLst>
              <a:ext uri="{FF2B5EF4-FFF2-40B4-BE49-F238E27FC236}">
                <a16:creationId xmlns:a16="http://schemas.microsoft.com/office/drawing/2014/main" id="{59873C2F-0D06-45AC-9916-47F77409690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5B44B25-EF4E-4C5F-B2B1-F7F43C945713}"/>
              </a:ext>
            </a:extLst>
          </p:cNvPr>
          <p:cNvSpPr>
            <a:spLocks noGrp="1"/>
          </p:cNvSpPr>
          <p:nvPr>
            <p:ph type="sldNum" sz="quarter" idx="12"/>
          </p:nvPr>
        </p:nvSpPr>
        <p:spPr/>
        <p:txBody>
          <a:bodyPr/>
          <a:lstStyle/>
          <a:p>
            <a:fld id="{F28CD6EA-E1EC-4F9B-BE84-C04F6B47AF68}" type="slidenum">
              <a:rPr lang="nl-NL" smtClean="0"/>
              <a:t>‹nr.›</a:t>
            </a:fld>
            <a:endParaRPr lang="nl-NL"/>
          </a:p>
        </p:txBody>
      </p:sp>
    </p:spTree>
    <p:extLst>
      <p:ext uri="{BB962C8B-B14F-4D97-AF65-F5344CB8AC3E}">
        <p14:creationId xmlns:p14="http://schemas.microsoft.com/office/powerpoint/2010/main" val="1428064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453A-F2B4-4EDB-B8FA-150267BC1A9A}"/>
              </a:ext>
            </a:extLst>
          </p:cNvPr>
          <p:cNvSpPr>
            <a:spLocks noGrp="1"/>
          </p:cNvSpPr>
          <p:nvPr>
            <p:ph type="title"/>
          </p:nvPr>
        </p:nvSpPr>
        <p:spPr>
          <a:xfrm>
            <a:off x="762000" y="1524000"/>
            <a:ext cx="10668000" cy="303847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C46C51-ADF1-48FC-A4D9-38C369E78304}"/>
              </a:ext>
            </a:extLst>
          </p:cNvPr>
          <p:cNvSpPr>
            <a:spLocks noGrp="1"/>
          </p:cNvSpPr>
          <p:nvPr>
            <p:ph type="body" idx="1"/>
          </p:nvPr>
        </p:nvSpPr>
        <p:spPr>
          <a:xfrm>
            <a:off x="762000" y="4589463"/>
            <a:ext cx="10668000" cy="15065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C43B56-4DC7-490B-AEFD-55ED1ECFF82E}"/>
              </a:ext>
            </a:extLst>
          </p:cNvPr>
          <p:cNvSpPr>
            <a:spLocks noGrp="1"/>
          </p:cNvSpPr>
          <p:nvPr>
            <p:ph type="dt" sz="half" idx="10"/>
          </p:nvPr>
        </p:nvSpPr>
        <p:spPr/>
        <p:txBody>
          <a:bodyPr/>
          <a:lstStyle/>
          <a:p>
            <a:fld id="{76969C88-B244-455D-A017-012B25B1ACDD}" type="datetimeFigureOut">
              <a:rPr lang="en-US" smtClean="0"/>
              <a:t>6/21/2022</a:t>
            </a:fld>
            <a:endParaRPr lang="en-US"/>
          </a:p>
        </p:txBody>
      </p:sp>
      <p:sp>
        <p:nvSpPr>
          <p:cNvPr id="5" name="Footer Placeholder 4">
            <a:extLst>
              <a:ext uri="{FF2B5EF4-FFF2-40B4-BE49-F238E27FC236}">
                <a16:creationId xmlns:a16="http://schemas.microsoft.com/office/drawing/2014/main" id="{454738F8-C4B2-41D8-B627-A6DDB24B2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43D49-23F8-4C4B-9C30-EDC030EE6F7E}"/>
              </a:ext>
            </a:extLst>
          </p:cNvPr>
          <p:cNvSpPr>
            <a:spLocks noGrp="1"/>
          </p:cNvSpPr>
          <p:nvPr>
            <p:ph type="sldNum" sz="quarter" idx="12"/>
          </p:nvPr>
        </p:nvSpPr>
        <p:spPr/>
        <p:txBody>
          <a:bodyPr/>
          <a:lstStyle/>
          <a:p>
            <a:fld id="{07CE569E-9B7C-4CB9-AB80-C0841F922CFF}" type="slidenum">
              <a:rPr lang="en-US" smtClean="0"/>
              <a:t>‹nr.›</a:t>
            </a:fld>
            <a:endParaRPr lang="en-US"/>
          </a:p>
        </p:txBody>
      </p:sp>
    </p:spTree>
    <p:extLst>
      <p:ext uri="{BB962C8B-B14F-4D97-AF65-F5344CB8AC3E}">
        <p14:creationId xmlns:p14="http://schemas.microsoft.com/office/powerpoint/2010/main" val="1795045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5556D-6916-42E6-8820-8A0D328A5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2747A5-C962-477F-89AA-A32385D57996}"/>
              </a:ext>
            </a:extLst>
          </p:cNvPr>
          <p:cNvSpPr>
            <a:spLocks noGrp="1"/>
          </p:cNvSpPr>
          <p:nvPr>
            <p:ph sz="half" idx="1"/>
          </p:nvPr>
        </p:nvSpPr>
        <p:spPr>
          <a:xfrm>
            <a:off x="762000" y="2285999"/>
            <a:ext cx="5151119"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D08312-30FC-44D8-B2A9-B5CAAD9F066F}"/>
              </a:ext>
            </a:extLst>
          </p:cNvPr>
          <p:cNvSpPr>
            <a:spLocks noGrp="1"/>
          </p:cNvSpPr>
          <p:nvPr>
            <p:ph sz="half" idx="2"/>
          </p:nvPr>
        </p:nvSpPr>
        <p:spPr>
          <a:xfrm>
            <a:off x="6278879" y="2285999"/>
            <a:ext cx="5151121"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ED84EB-AF90-4F19-A376-0FE5E50F9EA5}"/>
              </a:ext>
            </a:extLst>
          </p:cNvPr>
          <p:cNvSpPr>
            <a:spLocks noGrp="1"/>
          </p:cNvSpPr>
          <p:nvPr>
            <p:ph type="dt" sz="half" idx="10"/>
          </p:nvPr>
        </p:nvSpPr>
        <p:spPr/>
        <p:txBody>
          <a:bodyPr/>
          <a:lstStyle/>
          <a:p>
            <a:fld id="{76969C88-B244-455D-A017-012B25B1ACDD}" type="datetimeFigureOut">
              <a:rPr lang="en-US" smtClean="0"/>
              <a:t>6/21/2022</a:t>
            </a:fld>
            <a:endParaRPr lang="en-US"/>
          </a:p>
        </p:txBody>
      </p:sp>
      <p:sp>
        <p:nvSpPr>
          <p:cNvPr id="6" name="Footer Placeholder 5">
            <a:extLst>
              <a:ext uri="{FF2B5EF4-FFF2-40B4-BE49-F238E27FC236}">
                <a16:creationId xmlns:a16="http://schemas.microsoft.com/office/drawing/2014/main" id="{7B838ED0-2789-41E4-A36E-83F92CA2E8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221A83-6D60-45F0-9173-5F6D2438BC36}"/>
              </a:ext>
            </a:extLst>
          </p:cNvPr>
          <p:cNvSpPr>
            <a:spLocks noGrp="1"/>
          </p:cNvSpPr>
          <p:nvPr>
            <p:ph type="sldNum" sz="quarter" idx="12"/>
          </p:nvPr>
        </p:nvSpPr>
        <p:spPr/>
        <p:txBody>
          <a:bodyPr/>
          <a:lstStyle/>
          <a:p>
            <a:fld id="{07CE569E-9B7C-4CB9-AB80-C0841F922CFF}" type="slidenum">
              <a:rPr lang="en-US" smtClean="0"/>
              <a:t>‹nr.›</a:t>
            </a:fld>
            <a:endParaRPr lang="en-US"/>
          </a:p>
        </p:txBody>
      </p:sp>
    </p:spTree>
    <p:extLst>
      <p:ext uri="{BB962C8B-B14F-4D97-AF65-F5344CB8AC3E}">
        <p14:creationId xmlns:p14="http://schemas.microsoft.com/office/powerpoint/2010/main" val="1856695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FFAE2-03F4-4A94-86C4-9305B237CA89}"/>
              </a:ext>
            </a:extLst>
          </p:cNvPr>
          <p:cNvSpPr>
            <a:spLocks noGrp="1"/>
          </p:cNvSpPr>
          <p:nvPr>
            <p:ph type="title"/>
          </p:nvPr>
        </p:nvSpPr>
        <p:spPr>
          <a:xfrm>
            <a:off x="762000" y="762000"/>
            <a:ext cx="10668000" cy="1524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BAC5A5-E184-46B6-8AB5-C8E132D3624B}"/>
              </a:ext>
            </a:extLst>
          </p:cNvPr>
          <p:cNvSpPr>
            <a:spLocks noGrp="1"/>
          </p:cNvSpPr>
          <p:nvPr>
            <p:ph type="body" idx="1"/>
          </p:nvPr>
        </p:nvSpPr>
        <p:spPr>
          <a:xfrm>
            <a:off x="762000" y="2285999"/>
            <a:ext cx="5151119"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DCFE87-5D80-45CB-9D13-DFC9AFCEC7F9}"/>
              </a:ext>
            </a:extLst>
          </p:cNvPr>
          <p:cNvSpPr>
            <a:spLocks noGrp="1"/>
          </p:cNvSpPr>
          <p:nvPr>
            <p:ph sz="half" idx="2"/>
          </p:nvPr>
        </p:nvSpPr>
        <p:spPr>
          <a:xfrm>
            <a:off x="762000" y="3048000"/>
            <a:ext cx="5151119"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AC1E5A-8423-4749-8EDA-E13425F69658}"/>
              </a:ext>
            </a:extLst>
          </p:cNvPr>
          <p:cNvSpPr>
            <a:spLocks noGrp="1"/>
          </p:cNvSpPr>
          <p:nvPr>
            <p:ph type="body" sz="quarter" idx="3"/>
          </p:nvPr>
        </p:nvSpPr>
        <p:spPr>
          <a:xfrm>
            <a:off x="6278878" y="2286000"/>
            <a:ext cx="5151122"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832AAA-4BB8-4A3D-9C79-516F82F8001D}"/>
              </a:ext>
            </a:extLst>
          </p:cNvPr>
          <p:cNvSpPr>
            <a:spLocks noGrp="1"/>
          </p:cNvSpPr>
          <p:nvPr>
            <p:ph sz="quarter" idx="4"/>
          </p:nvPr>
        </p:nvSpPr>
        <p:spPr>
          <a:xfrm>
            <a:off x="6278878" y="3048000"/>
            <a:ext cx="5151122"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0BEC63-51D3-4C70-B804-BE9EF765AD21}"/>
              </a:ext>
            </a:extLst>
          </p:cNvPr>
          <p:cNvSpPr>
            <a:spLocks noGrp="1"/>
          </p:cNvSpPr>
          <p:nvPr>
            <p:ph type="dt" sz="half" idx="10"/>
          </p:nvPr>
        </p:nvSpPr>
        <p:spPr/>
        <p:txBody>
          <a:bodyPr/>
          <a:lstStyle/>
          <a:p>
            <a:fld id="{76969C88-B244-455D-A017-012B25B1ACDD}" type="datetimeFigureOut">
              <a:rPr lang="en-US" smtClean="0"/>
              <a:t>6/21/2022</a:t>
            </a:fld>
            <a:endParaRPr lang="en-US"/>
          </a:p>
        </p:txBody>
      </p:sp>
      <p:sp>
        <p:nvSpPr>
          <p:cNvPr id="8" name="Footer Placeholder 7">
            <a:extLst>
              <a:ext uri="{FF2B5EF4-FFF2-40B4-BE49-F238E27FC236}">
                <a16:creationId xmlns:a16="http://schemas.microsoft.com/office/drawing/2014/main" id="{735CA295-8563-402F-92C3-1F20C977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FA5918-109D-4342-84C0-9774A52C9E78}"/>
              </a:ext>
            </a:extLst>
          </p:cNvPr>
          <p:cNvSpPr>
            <a:spLocks noGrp="1"/>
          </p:cNvSpPr>
          <p:nvPr>
            <p:ph type="sldNum" sz="quarter" idx="12"/>
          </p:nvPr>
        </p:nvSpPr>
        <p:spPr/>
        <p:txBody>
          <a:bodyPr/>
          <a:lstStyle/>
          <a:p>
            <a:fld id="{07CE569E-9B7C-4CB9-AB80-C0841F922CFF}" type="slidenum">
              <a:rPr lang="en-US" smtClean="0"/>
              <a:t>‹nr.›</a:t>
            </a:fld>
            <a:endParaRPr lang="en-US"/>
          </a:p>
        </p:txBody>
      </p:sp>
    </p:spTree>
    <p:extLst>
      <p:ext uri="{BB962C8B-B14F-4D97-AF65-F5344CB8AC3E}">
        <p14:creationId xmlns:p14="http://schemas.microsoft.com/office/powerpoint/2010/main" val="2924194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F2662-CBD1-4498-9B6E-2961F5EF1B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F739AE-8101-4C18-8CF3-911BDF3978A8}"/>
              </a:ext>
            </a:extLst>
          </p:cNvPr>
          <p:cNvSpPr>
            <a:spLocks noGrp="1"/>
          </p:cNvSpPr>
          <p:nvPr>
            <p:ph type="dt" sz="half" idx="10"/>
          </p:nvPr>
        </p:nvSpPr>
        <p:spPr/>
        <p:txBody>
          <a:bodyPr/>
          <a:lstStyle/>
          <a:p>
            <a:fld id="{76969C88-B244-455D-A017-012B25B1ACDD}" type="datetimeFigureOut">
              <a:rPr lang="en-US" smtClean="0"/>
              <a:t>6/21/2022</a:t>
            </a:fld>
            <a:endParaRPr lang="en-US"/>
          </a:p>
        </p:txBody>
      </p:sp>
      <p:sp>
        <p:nvSpPr>
          <p:cNvPr id="4" name="Footer Placeholder 3">
            <a:extLst>
              <a:ext uri="{FF2B5EF4-FFF2-40B4-BE49-F238E27FC236}">
                <a16:creationId xmlns:a16="http://schemas.microsoft.com/office/drawing/2014/main" id="{66EB1C88-D181-449C-9BE1-E85068C188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38A2C9-E93B-4F0A-A021-9E3AEBC3FA88}"/>
              </a:ext>
            </a:extLst>
          </p:cNvPr>
          <p:cNvSpPr>
            <a:spLocks noGrp="1"/>
          </p:cNvSpPr>
          <p:nvPr>
            <p:ph type="sldNum" sz="quarter" idx="12"/>
          </p:nvPr>
        </p:nvSpPr>
        <p:spPr/>
        <p:txBody>
          <a:bodyPr/>
          <a:lstStyle/>
          <a:p>
            <a:fld id="{07CE569E-9B7C-4CB9-AB80-C0841F922CFF}" type="slidenum">
              <a:rPr lang="en-US" smtClean="0"/>
              <a:t>‹nr.›</a:t>
            </a:fld>
            <a:endParaRPr lang="en-US"/>
          </a:p>
        </p:txBody>
      </p:sp>
    </p:spTree>
    <p:extLst>
      <p:ext uri="{BB962C8B-B14F-4D97-AF65-F5344CB8AC3E}">
        <p14:creationId xmlns:p14="http://schemas.microsoft.com/office/powerpoint/2010/main" val="319073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0AE8D9-9B42-438E-ADA6-CCFE45788460}"/>
              </a:ext>
            </a:extLst>
          </p:cNvPr>
          <p:cNvSpPr>
            <a:spLocks noGrp="1"/>
          </p:cNvSpPr>
          <p:nvPr>
            <p:ph type="dt" sz="half" idx="10"/>
          </p:nvPr>
        </p:nvSpPr>
        <p:spPr/>
        <p:txBody>
          <a:bodyPr/>
          <a:lstStyle/>
          <a:p>
            <a:fld id="{76969C88-B244-455D-A017-012B25B1ACDD}" type="datetimeFigureOut">
              <a:rPr lang="en-US" smtClean="0"/>
              <a:t>6/21/2022</a:t>
            </a:fld>
            <a:endParaRPr lang="en-US"/>
          </a:p>
        </p:txBody>
      </p:sp>
      <p:sp>
        <p:nvSpPr>
          <p:cNvPr id="3" name="Footer Placeholder 2">
            <a:extLst>
              <a:ext uri="{FF2B5EF4-FFF2-40B4-BE49-F238E27FC236}">
                <a16:creationId xmlns:a16="http://schemas.microsoft.com/office/drawing/2014/main" id="{C4F792B9-A8AF-4E13-8A25-741E89691E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3A2CF6-DBC5-4491-B213-B3CD09D3130C}"/>
              </a:ext>
            </a:extLst>
          </p:cNvPr>
          <p:cNvSpPr>
            <a:spLocks noGrp="1"/>
          </p:cNvSpPr>
          <p:nvPr>
            <p:ph type="sldNum" sz="quarter" idx="12"/>
          </p:nvPr>
        </p:nvSpPr>
        <p:spPr/>
        <p:txBody>
          <a:bodyPr/>
          <a:lstStyle/>
          <a:p>
            <a:fld id="{07CE569E-9B7C-4CB9-AB80-C0841F922CFF}" type="slidenum">
              <a:rPr lang="en-US" smtClean="0"/>
              <a:t>‹nr.›</a:t>
            </a:fld>
            <a:endParaRPr lang="en-US"/>
          </a:p>
        </p:txBody>
      </p:sp>
    </p:spTree>
    <p:extLst>
      <p:ext uri="{BB962C8B-B14F-4D97-AF65-F5344CB8AC3E}">
        <p14:creationId xmlns:p14="http://schemas.microsoft.com/office/powerpoint/2010/main" val="3793001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7076-58C8-494C-B6B1-DC86F62DDC24}"/>
              </a:ext>
            </a:extLst>
          </p:cNvPr>
          <p:cNvSpPr>
            <a:spLocks noGrp="1"/>
          </p:cNvSpPr>
          <p:nvPr>
            <p:ph type="title"/>
          </p:nvPr>
        </p:nvSpPr>
        <p:spPr>
          <a:xfrm>
            <a:off x="762000" y="761998"/>
            <a:ext cx="3810000" cy="1524002"/>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F29E36-0340-452F-8D0A-1BC3F3A388CF}"/>
              </a:ext>
            </a:extLst>
          </p:cNvPr>
          <p:cNvSpPr>
            <a:spLocks noGrp="1"/>
          </p:cNvSpPr>
          <p:nvPr>
            <p:ph idx="1"/>
          </p:nvPr>
        </p:nvSpPr>
        <p:spPr>
          <a:xfrm>
            <a:off x="5334000" y="762001"/>
            <a:ext cx="609600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51C2E-E587-45E8-BDB1-DFF2F2791BF6}"/>
              </a:ext>
            </a:extLst>
          </p:cNvPr>
          <p:cNvSpPr>
            <a:spLocks noGrp="1"/>
          </p:cNvSpPr>
          <p:nvPr>
            <p:ph type="body" sz="half" idx="2"/>
          </p:nvPr>
        </p:nvSpPr>
        <p:spPr>
          <a:xfrm>
            <a:off x="762000" y="2286000"/>
            <a:ext cx="3810000" cy="38100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21D993-DEDD-470E-B48B-CB053A55A119}"/>
              </a:ext>
            </a:extLst>
          </p:cNvPr>
          <p:cNvSpPr>
            <a:spLocks noGrp="1"/>
          </p:cNvSpPr>
          <p:nvPr>
            <p:ph type="dt" sz="half" idx="10"/>
          </p:nvPr>
        </p:nvSpPr>
        <p:spPr/>
        <p:txBody>
          <a:bodyPr/>
          <a:lstStyle/>
          <a:p>
            <a:fld id="{76969C88-B244-455D-A017-012B25B1ACDD}" type="datetimeFigureOut">
              <a:rPr lang="en-US" smtClean="0"/>
              <a:t>6/21/2022</a:t>
            </a:fld>
            <a:endParaRPr lang="en-US"/>
          </a:p>
        </p:txBody>
      </p:sp>
      <p:sp>
        <p:nvSpPr>
          <p:cNvPr id="6" name="Footer Placeholder 5">
            <a:extLst>
              <a:ext uri="{FF2B5EF4-FFF2-40B4-BE49-F238E27FC236}">
                <a16:creationId xmlns:a16="http://schemas.microsoft.com/office/drawing/2014/main" id="{67926C64-7401-4CA4-859F-74472AF869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108F41-F1F6-431C-9B45-8A447F188CB8}"/>
              </a:ext>
            </a:extLst>
          </p:cNvPr>
          <p:cNvSpPr>
            <a:spLocks noGrp="1"/>
          </p:cNvSpPr>
          <p:nvPr>
            <p:ph type="sldNum" sz="quarter" idx="12"/>
          </p:nvPr>
        </p:nvSpPr>
        <p:spPr/>
        <p:txBody>
          <a:bodyPr/>
          <a:lstStyle/>
          <a:p>
            <a:fld id="{07CE569E-9B7C-4CB9-AB80-C0841F922CFF}" type="slidenum">
              <a:rPr lang="en-US" smtClean="0"/>
              <a:t>‹nr.›</a:t>
            </a:fld>
            <a:endParaRPr lang="en-US"/>
          </a:p>
        </p:txBody>
      </p:sp>
    </p:spTree>
    <p:extLst>
      <p:ext uri="{BB962C8B-B14F-4D97-AF65-F5344CB8AC3E}">
        <p14:creationId xmlns:p14="http://schemas.microsoft.com/office/powerpoint/2010/main" val="4072684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104FB-422C-4023-9381-EB12F1582D44}"/>
              </a:ext>
            </a:extLst>
          </p:cNvPr>
          <p:cNvSpPr>
            <a:spLocks noGrp="1"/>
          </p:cNvSpPr>
          <p:nvPr>
            <p:ph type="title"/>
          </p:nvPr>
        </p:nvSpPr>
        <p:spPr>
          <a:xfrm>
            <a:off x="762001" y="762000"/>
            <a:ext cx="3809999" cy="1524000"/>
          </a:xfrm>
        </p:spPr>
        <p:txBody>
          <a:bodyPr anchor="t"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DBA3AA-DE44-4B1F-91D1-09F67B89B941}"/>
              </a:ext>
            </a:extLst>
          </p:cNvPr>
          <p:cNvSpPr>
            <a:spLocks noGrp="1"/>
          </p:cNvSpPr>
          <p:nvPr>
            <p:ph type="pic" idx="1"/>
          </p:nvPr>
        </p:nvSpPr>
        <p:spPr>
          <a:xfrm>
            <a:off x="5334000" y="762001"/>
            <a:ext cx="6021388"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A27B131-5117-4106-80DB-2AB208C4C953}"/>
              </a:ext>
            </a:extLst>
          </p:cNvPr>
          <p:cNvSpPr>
            <a:spLocks noGrp="1"/>
          </p:cNvSpPr>
          <p:nvPr>
            <p:ph type="body" sz="half" idx="2"/>
          </p:nvPr>
        </p:nvSpPr>
        <p:spPr>
          <a:xfrm>
            <a:off x="762001" y="2286000"/>
            <a:ext cx="3809999" cy="381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13918A-7F23-4C72-8E80-591324A3046C}"/>
              </a:ext>
            </a:extLst>
          </p:cNvPr>
          <p:cNvSpPr>
            <a:spLocks noGrp="1"/>
          </p:cNvSpPr>
          <p:nvPr>
            <p:ph type="dt" sz="half" idx="10"/>
          </p:nvPr>
        </p:nvSpPr>
        <p:spPr/>
        <p:txBody>
          <a:bodyPr/>
          <a:lstStyle/>
          <a:p>
            <a:fld id="{76969C88-B244-455D-A017-012B25B1ACDD}" type="datetimeFigureOut">
              <a:rPr lang="en-US" smtClean="0"/>
              <a:t>6/21/2022</a:t>
            </a:fld>
            <a:endParaRPr lang="en-US"/>
          </a:p>
        </p:txBody>
      </p:sp>
      <p:sp>
        <p:nvSpPr>
          <p:cNvPr id="6" name="Footer Placeholder 5">
            <a:extLst>
              <a:ext uri="{FF2B5EF4-FFF2-40B4-BE49-F238E27FC236}">
                <a16:creationId xmlns:a16="http://schemas.microsoft.com/office/drawing/2014/main" id="{181071C8-76FE-4B83-8317-BD53C7C844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23681A-6F29-48FC-9409-319ED3E96635}"/>
              </a:ext>
            </a:extLst>
          </p:cNvPr>
          <p:cNvSpPr>
            <a:spLocks noGrp="1"/>
          </p:cNvSpPr>
          <p:nvPr>
            <p:ph type="sldNum" sz="quarter" idx="12"/>
          </p:nvPr>
        </p:nvSpPr>
        <p:spPr/>
        <p:txBody>
          <a:bodyPr/>
          <a:lstStyle/>
          <a:p>
            <a:fld id="{07CE569E-9B7C-4CB9-AB80-C0841F922CFF}" type="slidenum">
              <a:rPr lang="en-US" smtClean="0"/>
              <a:t>‹nr.›</a:t>
            </a:fld>
            <a:endParaRPr lang="en-US"/>
          </a:p>
        </p:txBody>
      </p:sp>
    </p:spTree>
    <p:extLst>
      <p:ext uri="{BB962C8B-B14F-4D97-AF65-F5344CB8AC3E}">
        <p14:creationId xmlns:p14="http://schemas.microsoft.com/office/powerpoint/2010/main" val="4035244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6EF5A53-0A64-4CA5-B9C7-1CB97CB5CF1C}"/>
              </a:ext>
            </a:extLst>
          </p:cNvPr>
          <p:cNvSpPr/>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Lst>
          </p:cNvPr>
          <p:cNvSpPr/>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2" name="Freeform: Shape 11">
            <a:extLst>
              <a:ext uri="{FF2B5EF4-FFF2-40B4-BE49-F238E27FC236}">
                <a16:creationId xmlns:a16="http://schemas.microsoft.com/office/drawing/2014/main" id="{19E083F6-57F4-487B-A766-EA0462B1EED8}"/>
              </a:ext>
            </a:extLst>
          </p:cNvPr>
          <p:cNvSpPr/>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Placeholder 1">
            <a:extLst>
              <a:ext uri="{FF2B5EF4-FFF2-40B4-BE49-F238E27FC236}">
                <a16:creationId xmlns:a16="http://schemas.microsoft.com/office/drawing/2014/main" id="{A3A2F988-7148-4375-83D8-12EE5EBC7BE0}"/>
              </a:ext>
            </a:extLst>
          </p:cNvPr>
          <p:cNvSpPr>
            <a:spLocks noGrp="1"/>
          </p:cNvSpPr>
          <p:nvPr>
            <p:ph type="title"/>
          </p:nvPr>
        </p:nvSpPr>
        <p:spPr>
          <a:xfrm>
            <a:off x="762000" y="762000"/>
            <a:ext cx="10668000" cy="1524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896238-C5B3-4F3C-97FA-890E1A51A203}"/>
              </a:ext>
            </a:extLst>
          </p:cNvPr>
          <p:cNvSpPr>
            <a:spLocks noGrp="1"/>
          </p:cNvSpPr>
          <p:nvPr>
            <p:ph type="body" idx="1"/>
          </p:nvPr>
        </p:nvSpPr>
        <p:spPr>
          <a:xfrm>
            <a:off x="762000" y="2286000"/>
            <a:ext cx="10668000" cy="3818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6E4474-0442-4E4B-9E5B-CA7B3951C1DA}"/>
              </a:ext>
            </a:extLst>
          </p:cNvPr>
          <p:cNvSpPr>
            <a:spLocks noGrp="1"/>
          </p:cNvSpPr>
          <p:nvPr>
            <p:ph type="dt" sz="half" idx="2"/>
          </p:nvPr>
        </p:nvSpPr>
        <p:spPr>
          <a:xfrm>
            <a:off x="9389165" y="194320"/>
            <a:ext cx="2040835"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76969C88-B244-455D-A017-012B25B1ACDD}" type="datetimeFigureOut">
              <a:rPr lang="en-US" smtClean="0"/>
              <a:pPr/>
              <a:t>6/21/2022</a:t>
            </a:fld>
            <a:endParaRPr lang="en-US"/>
          </a:p>
        </p:txBody>
      </p:sp>
      <p:sp>
        <p:nvSpPr>
          <p:cNvPr id="5" name="Footer Placeholder 4">
            <a:extLst>
              <a:ext uri="{FF2B5EF4-FFF2-40B4-BE49-F238E27FC236}">
                <a16:creationId xmlns:a16="http://schemas.microsoft.com/office/drawing/2014/main" id="{E0626A98-F887-40E1-B9BA-9D93DE90E022}"/>
              </a:ext>
            </a:extLst>
          </p:cNvPr>
          <p:cNvSpPr>
            <a:spLocks noGrp="1"/>
          </p:cNvSpPr>
          <p:nvPr>
            <p:ph type="ftr" sz="quarter" idx="3"/>
          </p:nvPr>
        </p:nvSpPr>
        <p:spPr>
          <a:xfrm>
            <a:off x="761999" y="6356350"/>
            <a:ext cx="6612835" cy="365125"/>
          </a:xfrm>
          <a:prstGeom prst="rect">
            <a:avLst/>
          </a:prstGeom>
        </p:spPr>
        <p:txBody>
          <a:bodyPr vert="horz" lIns="91440" tIns="45720" rIns="91440" bIns="45720" rtlCol="0" anchor="ctr"/>
          <a:lstStyle>
            <a:lvl1pPr algn="l">
              <a:defRPr sz="1200">
                <a:solidFill>
                  <a:schemeClr val="tx1">
                    <a:tint val="75000"/>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482C8119-73F6-4713-9AD3-3628DCDFB8F2}"/>
              </a:ext>
            </a:extLst>
          </p:cNvPr>
          <p:cNvSpPr>
            <a:spLocks noGrp="1"/>
          </p:cNvSpPr>
          <p:nvPr>
            <p:ph type="sldNum" sz="quarter" idx="4"/>
          </p:nvPr>
        </p:nvSpPr>
        <p:spPr>
          <a:xfrm>
            <a:off x="9906000" y="6356350"/>
            <a:ext cx="1524000"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07CE569E-9B7C-4CB9-AB80-C0841F922CFF}" type="slidenum">
              <a:rPr lang="en-US" smtClean="0"/>
              <a:pPr/>
              <a:t>‹nr.›</a:t>
            </a:fld>
            <a:endParaRPr lang="en-US"/>
          </a:p>
        </p:txBody>
      </p:sp>
    </p:spTree>
    <p:extLst>
      <p:ext uri="{BB962C8B-B14F-4D97-AF65-F5344CB8AC3E}">
        <p14:creationId xmlns:p14="http://schemas.microsoft.com/office/powerpoint/2010/main" val="3131090763"/>
      </p:ext>
    </p:extLst>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19AB271-F115-4FFC-AA82-C152364BF4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1E4159DA-9C67-4BF7-8920-9663BFB046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C5916C0-0F14-4FBA-AF5A-7575D69816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72225B-7535-44A3-ABE5-E91FC3F43D0B}" type="datetimeFigureOut">
              <a:rPr lang="nl-NL" smtClean="0"/>
              <a:t>21-6-2022</a:t>
            </a:fld>
            <a:endParaRPr lang="nl-NL"/>
          </a:p>
        </p:txBody>
      </p:sp>
      <p:sp>
        <p:nvSpPr>
          <p:cNvPr id="5" name="Tijdelijke aanduiding voor voettekst 4">
            <a:extLst>
              <a:ext uri="{FF2B5EF4-FFF2-40B4-BE49-F238E27FC236}">
                <a16:creationId xmlns:a16="http://schemas.microsoft.com/office/drawing/2014/main" id="{F6D69080-EBBF-41C3-8F94-FA2705B3C9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7740FD34-E36F-4407-B232-81ABB352FA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8CD6EA-E1EC-4F9B-BE84-C04F6B47AF68}" type="slidenum">
              <a:rPr lang="nl-NL" smtClean="0"/>
              <a:t>‹nr.›</a:t>
            </a:fld>
            <a:endParaRPr lang="nl-NL"/>
          </a:p>
        </p:txBody>
      </p:sp>
    </p:spTree>
    <p:extLst>
      <p:ext uri="{BB962C8B-B14F-4D97-AF65-F5344CB8AC3E}">
        <p14:creationId xmlns:p14="http://schemas.microsoft.com/office/powerpoint/2010/main" val="300530490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4" name="Picture 3">
            <a:extLst>
              <a:ext uri="{FF2B5EF4-FFF2-40B4-BE49-F238E27FC236}">
                <a16:creationId xmlns:a16="http://schemas.microsoft.com/office/drawing/2014/main" id="{F54AEF64-7DB6-A20F-BC87-862507FB4BBD}"/>
              </a:ext>
            </a:extLst>
          </p:cNvPr>
          <p:cNvPicPr>
            <a:picLocks noChangeAspect="1"/>
          </p:cNvPicPr>
          <p:nvPr/>
        </p:nvPicPr>
        <p:blipFill rotWithShape="1">
          <a:blip r:embed="rId2"/>
          <a:srcRect l="51555" r="1" b="1"/>
          <a:stretch/>
        </p:blipFill>
        <p:spPr>
          <a:xfrm>
            <a:off x="20" y="10"/>
            <a:ext cx="6095980" cy="6857990"/>
          </a:xfrm>
          <a:custGeom>
            <a:avLst/>
            <a:gdLst/>
            <a:ahLst/>
            <a:cxnLst/>
            <a:rect l="l" t="t" r="r" b="b"/>
            <a:pathLst>
              <a:path w="6096000" h="6858000">
                <a:moveTo>
                  <a:pt x="0" y="0"/>
                </a:moveTo>
                <a:lnTo>
                  <a:pt x="2758239" y="0"/>
                </a:lnTo>
                <a:lnTo>
                  <a:pt x="2916747" y="218181"/>
                </a:lnTo>
                <a:cubicBezTo>
                  <a:pt x="3525935" y="1023180"/>
                  <a:pt x="4281133" y="1818277"/>
                  <a:pt x="4839749" y="2631787"/>
                </a:cubicBezTo>
                <a:cubicBezTo>
                  <a:pt x="5571203" y="3696928"/>
                  <a:pt x="6122704" y="4799581"/>
                  <a:pt x="6095001" y="5672947"/>
                </a:cubicBezTo>
                <a:cubicBezTo>
                  <a:pt x="6083564" y="6040467"/>
                  <a:pt x="5972980" y="6348559"/>
                  <a:pt x="5792922" y="6612444"/>
                </a:cubicBezTo>
                <a:cubicBezTo>
                  <a:pt x="5755410" y="6667420"/>
                  <a:pt x="5714882" y="6720477"/>
                  <a:pt x="5671607" y="6771753"/>
                </a:cubicBezTo>
                <a:lnTo>
                  <a:pt x="5591643" y="6858000"/>
                </a:lnTo>
                <a:lnTo>
                  <a:pt x="0" y="6858000"/>
                </a:lnTo>
                <a:close/>
              </a:path>
            </a:pathLst>
          </a:custGeom>
        </p:spPr>
      </p:pic>
      <p:sp>
        <p:nvSpPr>
          <p:cNvPr id="11" name="Freeform: Shape 10">
            <a:extLst>
              <a:ext uri="{FF2B5EF4-FFF2-40B4-BE49-F238E27FC236}">
                <a16:creationId xmlns:a16="http://schemas.microsoft.com/office/drawing/2014/main" id="{55F5D1E8-E605-4EFC-8912-6E191F84FE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789134">
            <a:off x="2400596" y="454890"/>
            <a:ext cx="3969651" cy="5948221"/>
          </a:xfrm>
          <a:custGeom>
            <a:avLst/>
            <a:gdLst>
              <a:gd name="connsiteX0" fmla="*/ 4594048 w 9861488"/>
              <a:gd name="connsiteY0" fmla="*/ 11458472 h 11458472"/>
              <a:gd name="connsiteX1" fmla="*/ 0 w 9861488"/>
              <a:gd name="connsiteY1" fmla="*/ 5948221 h 11458472"/>
              <a:gd name="connsiteX2" fmla="*/ 1863 w 9861488"/>
              <a:gd name="connsiteY2" fmla="*/ 5698862 h 11458472"/>
              <a:gd name="connsiteX3" fmla="*/ 320025 w 9861488"/>
              <a:gd name="connsiteY3" fmla="*/ 3799836 h 11458472"/>
              <a:gd name="connsiteX4" fmla="*/ 3430486 w 9861488"/>
              <a:gd name="connsiteY4" fmla="*/ 295907 h 11458472"/>
              <a:gd name="connsiteX5" fmla="*/ 3863859 w 9861488"/>
              <a:gd name="connsiteY5" fmla="*/ 55612 h 11458472"/>
              <a:gd name="connsiteX6" fmla="*/ 3969651 w 9861488"/>
              <a:gd name="connsiteY6" fmla="*/ 0 h 11458472"/>
              <a:gd name="connsiteX7" fmla="*/ 9861488 w 9861488"/>
              <a:gd name="connsiteY7" fmla="*/ 7066862 h 11458472"/>
              <a:gd name="connsiteX8" fmla="*/ 4594048 w 9861488"/>
              <a:gd name="connsiteY8" fmla="*/ 11458472 h 11458472"/>
              <a:gd name="connsiteX0" fmla="*/ 0 w 9861488"/>
              <a:gd name="connsiteY0" fmla="*/ 5948221 h 11549912"/>
              <a:gd name="connsiteX1" fmla="*/ 1863 w 9861488"/>
              <a:gd name="connsiteY1" fmla="*/ 5698862 h 11549912"/>
              <a:gd name="connsiteX2" fmla="*/ 320025 w 9861488"/>
              <a:gd name="connsiteY2" fmla="*/ 3799836 h 11549912"/>
              <a:gd name="connsiteX3" fmla="*/ 3430486 w 9861488"/>
              <a:gd name="connsiteY3" fmla="*/ 295907 h 11549912"/>
              <a:gd name="connsiteX4" fmla="*/ 3863859 w 9861488"/>
              <a:gd name="connsiteY4" fmla="*/ 55612 h 11549912"/>
              <a:gd name="connsiteX5" fmla="*/ 3969651 w 9861488"/>
              <a:gd name="connsiteY5" fmla="*/ 0 h 11549912"/>
              <a:gd name="connsiteX6" fmla="*/ 9861488 w 9861488"/>
              <a:gd name="connsiteY6" fmla="*/ 7066862 h 11549912"/>
              <a:gd name="connsiteX7" fmla="*/ 4685488 w 9861488"/>
              <a:gd name="connsiteY7" fmla="*/ 11549912 h 11549912"/>
              <a:gd name="connsiteX0" fmla="*/ 0 w 9861488"/>
              <a:gd name="connsiteY0" fmla="*/ 5948221 h 7066862"/>
              <a:gd name="connsiteX1" fmla="*/ 1863 w 9861488"/>
              <a:gd name="connsiteY1" fmla="*/ 5698862 h 7066862"/>
              <a:gd name="connsiteX2" fmla="*/ 320025 w 9861488"/>
              <a:gd name="connsiteY2" fmla="*/ 3799836 h 7066862"/>
              <a:gd name="connsiteX3" fmla="*/ 3430486 w 9861488"/>
              <a:gd name="connsiteY3" fmla="*/ 295907 h 7066862"/>
              <a:gd name="connsiteX4" fmla="*/ 3863859 w 9861488"/>
              <a:gd name="connsiteY4" fmla="*/ 55612 h 7066862"/>
              <a:gd name="connsiteX5" fmla="*/ 3969651 w 9861488"/>
              <a:gd name="connsiteY5" fmla="*/ 0 h 7066862"/>
              <a:gd name="connsiteX6" fmla="*/ 9861488 w 9861488"/>
              <a:gd name="connsiteY6" fmla="*/ 7066862 h 7066862"/>
              <a:gd name="connsiteX0" fmla="*/ 0 w 3969651"/>
              <a:gd name="connsiteY0" fmla="*/ 5948221 h 5948221"/>
              <a:gd name="connsiteX1" fmla="*/ 1863 w 3969651"/>
              <a:gd name="connsiteY1" fmla="*/ 5698862 h 5948221"/>
              <a:gd name="connsiteX2" fmla="*/ 320025 w 3969651"/>
              <a:gd name="connsiteY2" fmla="*/ 3799836 h 5948221"/>
              <a:gd name="connsiteX3" fmla="*/ 3430486 w 3969651"/>
              <a:gd name="connsiteY3" fmla="*/ 295907 h 5948221"/>
              <a:gd name="connsiteX4" fmla="*/ 3863859 w 3969651"/>
              <a:gd name="connsiteY4" fmla="*/ 55612 h 5948221"/>
              <a:gd name="connsiteX5" fmla="*/ 3969651 w 3969651"/>
              <a:gd name="connsiteY5" fmla="*/ 0 h 5948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69651" h="5948221">
                <a:moveTo>
                  <a:pt x="0" y="5948221"/>
                </a:moveTo>
                <a:lnTo>
                  <a:pt x="1863" y="5698862"/>
                </a:lnTo>
                <a:cubicBezTo>
                  <a:pt x="27184" y="5017139"/>
                  <a:pt x="133214" y="4368297"/>
                  <a:pt x="320025" y="3799836"/>
                </a:cubicBezTo>
                <a:cubicBezTo>
                  <a:pt x="810579" y="2305232"/>
                  <a:pt x="2027133" y="1118138"/>
                  <a:pt x="3430486" y="295907"/>
                </a:cubicBezTo>
                <a:cubicBezTo>
                  <a:pt x="3545941" y="228312"/>
                  <a:pt x="3692079" y="146862"/>
                  <a:pt x="3863859" y="55612"/>
                </a:cubicBezTo>
                <a:lnTo>
                  <a:pt x="3969651" y="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el 1">
            <a:extLst>
              <a:ext uri="{FF2B5EF4-FFF2-40B4-BE49-F238E27FC236}">
                <a16:creationId xmlns:a16="http://schemas.microsoft.com/office/drawing/2014/main" id="{F411F92F-D98A-00F8-A54D-F22887C2632C}"/>
              </a:ext>
            </a:extLst>
          </p:cNvPr>
          <p:cNvSpPr>
            <a:spLocks noGrp="1"/>
          </p:cNvSpPr>
          <p:nvPr>
            <p:ph type="ctrTitle"/>
          </p:nvPr>
        </p:nvSpPr>
        <p:spPr>
          <a:xfrm>
            <a:off x="6858000" y="1524000"/>
            <a:ext cx="4572000" cy="2286000"/>
          </a:xfrm>
        </p:spPr>
        <p:txBody>
          <a:bodyPr>
            <a:normAutofit/>
          </a:bodyPr>
          <a:lstStyle/>
          <a:p>
            <a:pPr algn="l"/>
            <a:r>
              <a:rPr lang="nl-NL" sz="4400"/>
              <a:t>Stad en wijk</a:t>
            </a:r>
          </a:p>
        </p:txBody>
      </p:sp>
      <p:sp>
        <p:nvSpPr>
          <p:cNvPr id="3" name="Ondertitel 2">
            <a:extLst>
              <a:ext uri="{FF2B5EF4-FFF2-40B4-BE49-F238E27FC236}">
                <a16:creationId xmlns:a16="http://schemas.microsoft.com/office/drawing/2014/main" id="{7030D4DB-223A-8423-ED76-81AA3256399B}"/>
              </a:ext>
            </a:extLst>
          </p:cNvPr>
          <p:cNvSpPr>
            <a:spLocks noGrp="1"/>
          </p:cNvSpPr>
          <p:nvPr>
            <p:ph type="subTitle" idx="1"/>
          </p:nvPr>
        </p:nvSpPr>
        <p:spPr>
          <a:xfrm>
            <a:off x="6858000" y="4571999"/>
            <a:ext cx="4572000" cy="1524000"/>
          </a:xfrm>
        </p:spPr>
        <p:txBody>
          <a:bodyPr>
            <a:normAutofit/>
          </a:bodyPr>
          <a:lstStyle/>
          <a:p>
            <a:pPr algn="l"/>
            <a:r>
              <a:rPr lang="nl-NL" dirty="0"/>
              <a:t>Lj1 P4 les van 21 juni 2022 </a:t>
            </a:r>
            <a:endParaRPr lang="nl-NL"/>
          </a:p>
        </p:txBody>
      </p:sp>
    </p:spTree>
    <p:extLst>
      <p:ext uri="{BB962C8B-B14F-4D97-AF65-F5344CB8AC3E}">
        <p14:creationId xmlns:p14="http://schemas.microsoft.com/office/powerpoint/2010/main" val="2752702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0B9D89-A308-F59B-720F-C3585149398A}"/>
              </a:ext>
            </a:extLst>
          </p:cNvPr>
          <p:cNvSpPr>
            <a:spLocks noGrp="1"/>
          </p:cNvSpPr>
          <p:nvPr>
            <p:ph type="title"/>
          </p:nvPr>
        </p:nvSpPr>
        <p:spPr/>
        <p:txBody>
          <a:bodyPr/>
          <a:lstStyle/>
          <a:p>
            <a:r>
              <a:rPr lang="nl-NL" dirty="0" err="1">
                <a:latin typeface="Calibri" panose="020F0502020204030204" pitchFamily="34" charset="0"/>
                <a:cs typeface="Calibri" panose="020F0502020204030204" pitchFamily="34" charset="0"/>
              </a:rPr>
              <a:t>Inclusiviteit</a:t>
            </a:r>
            <a:r>
              <a:rPr lang="nl-NL" dirty="0">
                <a:latin typeface="Calibri" panose="020F0502020204030204" pitchFamily="34" charset="0"/>
                <a:cs typeface="Calibri" panose="020F0502020204030204" pitchFamily="34" charset="0"/>
              </a:rPr>
              <a:t> </a:t>
            </a:r>
          </a:p>
        </p:txBody>
      </p:sp>
      <p:sp>
        <p:nvSpPr>
          <p:cNvPr id="4" name="Tekstvak 3">
            <a:extLst>
              <a:ext uri="{FF2B5EF4-FFF2-40B4-BE49-F238E27FC236}">
                <a16:creationId xmlns:a16="http://schemas.microsoft.com/office/drawing/2014/main" id="{0214B096-483C-39F2-EDA7-103368B8A8B0}"/>
              </a:ext>
            </a:extLst>
          </p:cNvPr>
          <p:cNvSpPr txBox="1"/>
          <p:nvPr/>
        </p:nvSpPr>
        <p:spPr>
          <a:xfrm>
            <a:off x="838200" y="5203448"/>
            <a:ext cx="6096000" cy="523220"/>
          </a:xfrm>
          <a:prstGeom prst="rect">
            <a:avLst/>
          </a:prstGeom>
          <a:noFill/>
        </p:spPr>
        <p:txBody>
          <a:bodyPr wrap="square">
            <a:spAutoFit/>
          </a:bodyPr>
          <a:lstStyle/>
          <a:p>
            <a:pPr algn="l"/>
            <a:r>
              <a:rPr lang="nl-NL" sz="2800" b="1" i="0" dirty="0">
                <a:effectLst/>
                <a:latin typeface="Love Ya Like A Sister"/>
              </a:rPr>
              <a:t>Speeltuinvereniging de Doorbraak</a:t>
            </a:r>
          </a:p>
        </p:txBody>
      </p:sp>
      <p:sp>
        <p:nvSpPr>
          <p:cNvPr id="6" name="Tekstvak 5">
            <a:extLst>
              <a:ext uri="{FF2B5EF4-FFF2-40B4-BE49-F238E27FC236}">
                <a16:creationId xmlns:a16="http://schemas.microsoft.com/office/drawing/2014/main" id="{84138DAF-F45E-F9F6-9628-692B805F887B}"/>
              </a:ext>
            </a:extLst>
          </p:cNvPr>
          <p:cNvSpPr txBox="1"/>
          <p:nvPr/>
        </p:nvSpPr>
        <p:spPr>
          <a:xfrm>
            <a:off x="838200" y="5726668"/>
            <a:ext cx="6096000" cy="369332"/>
          </a:xfrm>
          <a:prstGeom prst="rect">
            <a:avLst/>
          </a:prstGeom>
          <a:noFill/>
        </p:spPr>
        <p:txBody>
          <a:bodyPr wrap="square">
            <a:spAutoFit/>
          </a:bodyPr>
          <a:lstStyle/>
          <a:p>
            <a:r>
              <a:rPr lang="nl-NL" dirty="0"/>
              <a:t>https://svdedoorbraak.nl/</a:t>
            </a:r>
          </a:p>
        </p:txBody>
      </p:sp>
      <p:sp>
        <p:nvSpPr>
          <p:cNvPr id="8" name="Tekstvak 7">
            <a:extLst>
              <a:ext uri="{FF2B5EF4-FFF2-40B4-BE49-F238E27FC236}">
                <a16:creationId xmlns:a16="http://schemas.microsoft.com/office/drawing/2014/main" id="{499628FB-1A50-FB54-1E64-290D163BE345}"/>
              </a:ext>
            </a:extLst>
          </p:cNvPr>
          <p:cNvSpPr txBox="1"/>
          <p:nvPr/>
        </p:nvSpPr>
        <p:spPr>
          <a:xfrm>
            <a:off x="762000" y="2286000"/>
            <a:ext cx="9612086" cy="1938992"/>
          </a:xfrm>
          <a:prstGeom prst="rect">
            <a:avLst/>
          </a:prstGeom>
          <a:noFill/>
        </p:spPr>
        <p:txBody>
          <a:bodyPr wrap="square">
            <a:spAutoFit/>
          </a:bodyPr>
          <a:lstStyle/>
          <a:p>
            <a:r>
              <a:rPr lang="nl-NL" sz="2000" dirty="0">
                <a:latin typeface="Calibri" panose="020F0502020204030204" pitchFamily="34" charset="0"/>
                <a:cs typeface="Calibri" panose="020F0502020204030204" pitchFamily="34" charset="0"/>
              </a:rPr>
              <a:t>Negen van de tien speeltuinen in Nederland zijn nog niet toegankelijk voor kinderen met een handicap. Dat geldt voor openbare speelplekken, maar ook voor speeltuinen en speelplekken bij bijvoorbeeld scholen, kinderopvanglocaties en recreatievoorzieningen. Eind 2019 sloten de rijksoverheid, Jantje Beton, de VNG en vele anderen partners het </a:t>
            </a:r>
            <a:r>
              <a:rPr lang="nl-NL" sz="2000" dirty="0" err="1">
                <a:latin typeface="Calibri" panose="020F0502020204030204" pitchFamily="34" charset="0"/>
                <a:cs typeface="Calibri" panose="020F0502020204030204" pitchFamily="34" charset="0"/>
              </a:rPr>
              <a:t>SamenSpeelAkkoord</a:t>
            </a:r>
            <a:r>
              <a:rPr lang="nl-NL" sz="2000" dirty="0">
                <a:latin typeface="Calibri" panose="020F0502020204030204" pitchFamily="34" charset="0"/>
                <a:cs typeface="Calibri" panose="020F0502020204030204" pitchFamily="34" charset="0"/>
              </a:rPr>
              <a:t>. Alle deelnemers dragen in 2020-2021 concreet bij aan het realiseren van een inclusieve speelcultuur en meer samenspeelplekken. </a:t>
            </a:r>
          </a:p>
        </p:txBody>
      </p:sp>
    </p:spTree>
    <p:extLst>
      <p:ext uri="{BB962C8B-B14F-4D97-AF65-F5344CB8AC3E}">
        <p14:creationId xmlns:p14="http://schemas.microsoft.com/office/powerpoint/2010/main" val="2770591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clusie in spelen | Al het onderzoek naar inclusie in spelen door KOMPAN  Play Institute">
            <a:extLst>
              <a:ext uri="{FF2B5EF4-FFF2-40B4-BE49-F238E27FC236}">
                <a16:creationId xmlns:a16="http://schemas.microsoft.com/office/drawing/2014/main" id="{380ABD1B-875D-4A2C-B101-B3C76CFAEE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380" y="683577"/>
            <a:ext cx="6379418" cy="2966720"/>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a:extLst>
              <a:ext uri="{FF2B5EF4-FFF2-40B4-BE49-F238E27FC236}">
                <a16:creationId xmlns:a16="http://schemas.microsoft.com/office/drawing/2014/main" id="{A0EBAF5F-F191-4151-8E13-0EC64591A6FD}"/>
              </a:ext>
            </a:extLst>
          </p:cNvPr>
          <p:cNvPicPr>
            <a:picLocks noChangeAspect="1"/>
          </p:cNvPicPr>
          <p:nvPr/>
        </p:nvPicPr>
        <p:blipFill rotWithShape="1">
          <a:blip r:embed="rId3"/>
          <a:srcRect b="10438"/>
          <a:stretch/>
        </p:blipFill>
        <p:spPr>
          <a:xfrm>
            <a:off x="7123278" y="683577"/>
            <a:ext cx="4578502" cy="2966720"/>
          </a:xfrm>
          <a:prstGeom prst="rect">
            <a:avLst/>
          </a:prstGeom>
        </p:spPr>
      </p:pic>
      <p:pic>
        <p:nvPicPr>
          <p:cNvPr id="3" name="Afbeelding 2">
            <a:extLst>
              <a:ext uri="{FF2B5EF4-FFF2-40B4-BE49-F238E27FC236}">
                <a16:creationId xmlns:a16="http://schemas.microsoft.com/office/drawing/2014/main" id="{98D52ADF-3FA0-4958-85A1-2D301DD8A489}"/>
              </a:ext>
            </a:extLst>
          </p:cNvPr>
          <p:cNvPicPr>
            <a:picLocks noChangeAspect="1"/>
          </p:cNvPicPr>
          <p:nvPr/>
        </p:nvPicPr>
        <p:blipFill>
          <a:blip r:embed="rId4"/>
          <a:stretch>
            <a:fillRect/>
          </a:stretch>
        </p:blipFill>
        <p:spPr>
          <a:xfrm>
            <a:off x="1747520" y="3959225"/>
            <a:ext cx="4941278" cy="2698198"/>
          </a:xfrm>
          <a:prstGeom prst="rect">
            <a:avLst/>
          </a:prstGeom>
        </p:spPr>
      </p:pic>
      <p:pic>
        <p:nvPicPr>
          <p:cNvPr id="1028" name="Picture 4" descr="Boulen; 'Als je de spelregels kent is het best spannend. Het is geen  theekransje' | Waalwijk, Heusden e.o. | bd.nl">
            <a:extLst>
              <a:ext uri="{FF2B5EF4-FFF2-40B4-BE49-F238E27FC236}">
                <a16:creationId xmlns:a16="http://schemas.microsoft.com/office/drawing/2014/main" id="{597DDE2B-DB48-4C00-BCE7-EFC99F6910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3278" y="3959224"/>
            <a:ext cx="3473602" cy="2601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499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B20D57-EF0D-4BD8-8D68-D8EE0255CFBB}"/>
              </a:ext>
            </a:extLst>
          </p:cNvPr>
          <p:cNvSpPr>
            <a:spLocks noGrp="1"/>
          </p:cNvSpPr>
          <p:nvPr>
            <p:ph type="title"/>
          </p:nvPr>
        </p:nvSpPr>
        <p:spPr>
          <a:solidFill>
            <a:schemeClr val="accent4">
              <a:lumMod val="40000"/>
              <a:lumOff val="60000"/>
            </a:schemeClr>
          </a:solidFill>
        </p:spPr>
        <p:txBody>
          <a:bodyPr>
            <a:normAutofit/>
          </a:bodyPr>
          <a:lstStyle/>
          <a:p>
            <a:r>
              <a:rPr lang="nl-NL" dirty="0">
                <a:latin typeface="Calibri" panose="020F0502020204030204" pitchFamily="34" charset="0"/>
                <a:ea typeface="Calibri" panose="020F0502020204030204" pitchFamily="34" charset="0"/>
                <a:cs typeface="Times New Roman" panose="02020603050405020304" pitchFamily="18" charset="0"/>
              </a:rPr>
              <a:t>Doelgroepen of juist voor een mix van mensen?! </a:t>
            </a:r>
            <a:endParaRPr lang="nl-NL" dirty="0"/>
          </a:p>
        </p:txBody>
      </p:sp>
      <p:pic>
        <p:nvPicPr>
          <p:cNvPr id="5" name="Tijdelijke aanduiding voor inhoud 4">
            <a:extLst>
              <a:ext uri="{FF2B5EF4-FFF2-40B4-BE49-F238E27FC236}">
                <a16:creationId xmlns:a16="http://schemas.microsoft.com/office/drawing/2014/main" id="{BF1C9EF3-A0DF-4C7F-A225-09C7AF3AB5BE}"/>
              </a:ext>
            </a:extLst>
          </p:cNvPr>
          <p:cNvPicPr>
            <a:picLocks noGrp="1" noChangeAspect="1"/>
          </p:cNvPicPr>
          <p:nvPr>
            <p:ph idx="1"/>
          </p:nvPr>
        </p:nvPicPr>
        <p:blipFill rotWithShape="1">
          <a:blip r:embed="rId2"/>
          <a:srcRect b="45837"/>
          <a:stretch/>
        </p:blipFill>
        <p:spPr>
          <a:xfrm>
            <a:off x="5189396" y="3344545"/>
            <a:ext cx="6162816" cy="2639695"/>
          </a:xfrm>
          <a:prstGeom prst="rect">
            <a:avLst/>
          </a:prstGeom>
        </p:spPr>
      </p:pic>
      <p:sp>
        <p:nvSpPr>
          <p:cNvPr id="6" name="Tijdelijke aanduiding voor tekst 5">
            <a:extLst>
              <a:ext uri="{FF2B5EF4-FFF2-40B4-BE49-F238E27FC236}">
                <a16:creationId xmlns:a16="http://schemas.microsoft.com/office/drawing/2014/main" id="{06D3989C-2078-453E-B9A6-A20BB4ABEF2B}"/>
              </a:ext>
            </a:extLst>
          </p:cNvPr>
          <p:cNvSpPr>
            <a:spLocks noGrp="1"/>
          </p:cNvSpPr>
          <p:nvPr>
            <p:ph type="body" sz="half" idx="2"/>
          </p:nvPr>
        </p:nvSpPr>
        <p:spPr/>
        <p:txBody>
          <a:bodyPr>
            <a:normAutofit fontScale="92500" lnSpcReduction="20000"/>
          </a:bodyPr>
          <a:lstStyle/>
          <a:p>
            <a:endParaRPr lang="nl-NL" dirty="0"/>
          </a:p>
          <a:p>
            <a:endParaRPr lang="nl-NL" sz="2200" dirty="0"/>
          </a:p>
          <a:p>
            <a:r>
              <a:rPr lang="nl-NL" sz="2200" dirty="0"/>
              <a:t>Specifieke plekken bv. skatebaan </a:t>
            </a:r>
          </a:p>
          <a:p>
            <a:endParaRPr lang="nl-NL" sz="2200" dirty="0"/>
          </a:p>
          <a:p>
            <a:r>
              <a:rPr lang="nl-NL" sz="2200" dirty="0"/>
              <a:t>Inclusieve stad bv. speeltuin </a:t>
            </a:r>
          </a:p>
          <a:p>
            <a:endParaRPr lang="nl-NL" sz="2200" dirty="0"/>
          </a:p>
          <a:p>
            <a:r>
              <a:rPr lang="nl-NL" sz="2200" dirty="0"/>
              <a:t>Locaties met veel variatie bv. Spoorpark</a:t>
            </a:r>
          </a:p>
        </p:txBody>
      </p:sp>
    </p:spTree>
    <p:extLst>
      <p:ext uri="{BB962C8B-B14F-4D97-AF65-F5344CB8AC3E}">
        <p14:creationId xmlns:p14="http://schemas.microsoft.com/office/powerpoint/2010/main" val="2503458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EE327C1F-94DB-4E51-9B26-08492D698C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9250"/>
            <a:ext cx="12192000" cy="6159500"/>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E76FCA4C-5A4C-4657-A45E-59DBD7FD2AFD}"/>
              </a:ext>
            </a:extLst>
          </p:cNvPr>
          <p:cNvSpPr txBox="1"/>
          <p:nvPr/>
        </p:nvSpPr>
        <p:spPr>
          <a:xfrm>
            <a:off x="243840" y="50800"/>
            <a:ext cx="2550160" cy="3657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rPr>
              <a:t>Spoorpark: </a:t>
            </a:r>
          </a:p>
        </p:txBody>
      </p:sp>
    </p:spTree>
    <p:extLst>
      <p:ext uri="{BB962C8B-B14F-4D97-AF65-F5344CB8AC3E}">
        <p14:creationId xmlns:p14="http://schemas.microsoft.com/office/powerpoint/2010/main" val="3797164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680FE-49C3-49E9-9B78-27A4B6170CB7}"/>
              </a:ext>
            </a:extLst>
          </p:cNvPr>
          <p:cNvSpPr>
            <a:spLocks noGrp="1"/>
          </p:cNvSpPr>
          <p:nvPr>
            <p:ph type="ctrTitle"/>
          </p:nvPr>
        </p:nvSpPr>
        <p:spPr>
          <a:xfrm>
            <a:off x="870857" y="642256"/>
            <a:ext cx="10668000" cy="1186543"/>
          </a:xfrm>
        </p:spPr>
        <p:txBody>
          <a:bodyPr/>
          <a:lstStyle/>
          <a:p>
            <a:r>
              <a:rPr lang="nl-NL" dirty="0">
                <a:latin typeface="Calibri" panose="020F0502020204030204" pitchFamily="34" charset="0"/>
                <a:cs typeface="Calibri" panose="020F0502020204030204" pitchFamily="34" charset="0"/>
              </a:rPr>
              <a:t>Opdracht</a:t>
            </a:r>
          </a:p>
        </p:txBody>
      </p:sp>
      <p:sp>
        <p:nvSpPr>
          <p:cNvPr id="6" name="Ondertitel 5">
            <a:extLst>
              <a:ext uri="{FF2B5EF4-FFF2-40B4-BE49-F238E27FC236}">
                <a16:creationId xmlns:a16="http://schemas.microsoft.com/office/drawing/2014/main" id="{85C043D5-B536-A093-36B9-223B2A782B45}"/>
              </a:ext>
            </a:extLst>
          </p:cNvPr>
          <p:cNvSpPr>
            <a:spLocks noGrp="1"/>
          </p:cNvSpPr>
          <p:nvPr>
            <p:ph type="subTitle" idx="1"/>
          </p:nvPr>
        </p:nvSpPr>
        <p:spPr>
          <a:xfrm>
            <a:off x="870857" y="2090057"/>
            <a:ext cx="10668000" cy="4517572"/>
          </a:xfrm>
        </p:spPr>
        <p:txBody>
          <a:bodyPr>
            <a:normAutofit/>
          </a:bodyPr>
          <a:lstStyle/>
          <a:p>
            <a:r>
              <a:rPr lang="nl-NL" dirty="0">
                <a:latin typeface="Calibri" panose="020F0502020204030204" pitchFamily="34" charset="0"/>
                <a:cs typeface="Calibri" panose="020F0502020204030204" pitchFamily="34" charset="0"/>
              </a:rPr>
              <a:t>Ga je met je groep samen zitten en bespreek welke input uit deze les je meeneemt:</a:t>
            </a:r>
          </a:p>
          <a:p>
            <a:pPr marL="342900" indent="-342900">
              <a:buFontTx/>
              <a:buChar char="-"/>
            </a:pPr>
            <a:r>
              <a:rPr lang="nl-NL" dirty="0">
                <a:latin typeface="Calibri" panose="020F0502020204030204" pitchFamily="34" charset="0"/>
                <a:cs typeface="Calibri" panose="020F0502020204030204" pitchFamily="34" charset="0"/>
              </a:rPr>
              <a:t>Belang  van spelen</a:t>
            </a:r>
          </a:p>
          <a:p>
            <a:pPr marL="342900" indent="-342900">
              <a:buFontTx/>
              <a:buChar char="-"/>
            </a:pPr>
            <a:r>
              <a:rPr lang="nl-NL" dirty="0">
                <a:latin typeface="Calibri" panose="020F0502020204030204" pitchFamily="34" charset="0"/>
                <a:cs typeface="Calibri" panose="020F0502020204030204" pitchFamily="34" charset="0"/>
              </a:rPr>
              <a:t>De combinatie tussen spelen en ontmoeten</a:t>
            </a:r>
          </a:p>
          <a:p>
            <a:pPr marL="342900" indent="-342900">
              <a:buFontTx/>
              <a:buChar char="-"/>
            </a:pPr>
            <a:r>
              <a:rPr lang="nl-NL" dirty="0">
                <a:latin typeface="Calibri" panose="020F0502020204030204" pitchFamily="34" charset="0"/>
                <a:cs typeface="Calibri" panose="020F0502020204030204" pitchFamily="34" charset="0"/>
              </a:rPr>
              <a:t>Inclusieve speelplekken</a:t>
            </a:r>
          </a:p>
          <a:p>
            <a:pPr marL="342900" indent="-342900">
              <a:buFontTx/>
              <a:buChar char="-"/>
            </a:pPr>
            <a:endParaRPr lang="nl-NL" dirty="0">
              <a:latin typeface="Calibri" panose="020F0502020204030204" pitchFamily="34" charset="0"/>
              <a:cs typeface="Calibri" panose="020F0502020204030204" pitchFamily="34" charset="0"/>
            </a:endParaRPr>
          </a:p>
          <a:p>
            <a:r>
              <a:rPr lang="nl-NL" dirty="0">
                <a:latin typeface="Calibri" panose="020F0502020204030204" pitchFamily="34" charset="0"/>
                <a:cs typeface="Calibri" panose="020F0502020204030204" pitchFamily="34" charset="0"/>
              </a:rPr>
              <a:t>Je kunt dit nog meenemen in je verslag, misschien nog in je ontwerp of in je presentatie! </a:t>
            </a:r>
          </a:p>
        </p:txBody>
      </p:sp>
    </p:spTree>
    <p:extLst>
      <p:ext uri="{BB962C8B-B14F-4D97-AF65-F5344CB8AC3E}">
        <p14:creationId xmlns:p14="http://schemas.microsoft.com/office/powerpoint/2010/main" val="2415345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4DBEC5-66F6-420E-9073-8D910D70C311}"/>
              </a:ext>
            </a:extLst>
          </p:cNvPr>
          <p:cNvSpPr>
            <a:spLocks noGrp="1"/>
          </p:cNvSpPr>
          <p:nvPr>
            <p:ph type="title"/>
          </p:nvPr>
        </p:nvSpPr>
        <p:spPr/>
        <p:txBody>
          <a:bodyPr/>
          <a:lstStyle/>
          <a:p>
            <a:r>
              <a:rPr lang="nl-NL" dirty="0"/>
              <a:t>Bedankt en tot volgende week! </a:t>
            </a:r>
          </a:p>
        </p:txBody>
      </p:sp>
    </p:spTree>
    <p:extLst>
      <p:ext uri="{BB962C8B-B14F-4D97-AF65-F5344CB8AC3E}">
        <p14:creationId xmlns:p14="http://schemas.microsoft.com/office/powerpoint/2010/main" val="3243344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574189-C55B-4AA1-9828-C42216CDCF2B}"/>
              </a:ext>
            </a:extLst>
          </p:cNvPr>
          <p:cNvSpPr>
            <a:spLocks noGrp="1"/>
          </p:cNvSpPr>
          <p:nvPr>
            <p:ph type="title"/>
          </p:nvPr>
        </p:nvSpPr>
        <p:spPr>
          <a:xfrm>
            <a:off x="919162" y="1084050"/>
            <a:ext cx="3932237" cy="1600200"/>
          </a:xfrm>
          <a:solidFill>
            <a:schemeClr val="accent4">
              <a:lumMod val="40000"/>
              <a:lumOff val="60000"/>
            </a:schemeClr>
          </a:solidFill>
        </p:spPr>
        <p:txBody>
          <a:bodyPr>
            <a:normAutofit fontScale="90000"/>
          </a:bodyPr>
          <a:lstStyle/>
          <a:p>
            <a:r>
              <a:rPr lang="nl-NL" dirty="0">
                <a:latin typeface="Calibri" panose="020F0502020204030204" pitchFamily="34" charset="0"/>
                <a:ea typeface="Calibri" panose="020F0502020204030204" pitchFamily="34" charset="0"/>
                <a:cs typeface="Times New Roman" panose="02020603050405020304" pitchFamily="18" charset="0"/>
              </a:rPr>
              <a:t>Middel en doel; ontwikkelen, spelen, bewegen,  ontdekken, ontmoeten.</a:t>
            </a:r>
            <a:endParaRPr lang="nl-NL" dirty="0"/>
          </a:p>
        </p:txBody>
      </p:sp>
      <p:pic>
        <p:nvPicPr>
          <p:cNvPr id="5" name="Afbeelding 4">
            <a:extLst>
              <a:ext uri="{FF2B5EF4-FFF2-40B4-BE49-F238E27FC236}">
                <a16:creationId xmlns:a16="http://schemas.microsoft.com/office/drawing/2014/main" id="{522DBD0C-C526-496F-B507-2AC1588148DA}"/>
              </a:ext>
            </a:extLst>
          </p:cNvPr>
          <p:cNvPicPr>
            <a:picLocks noChangeAspect="1"/>
          </p:cNvPicPr>
          <p:nvPr/>
        </p:nvPicPr>
        <p:blipFill rotWithShape="1">
          <a:blip r:embed="rId2"/>
          <a:srcRect l="10883"/>
          <a:stretch/>
        </p:blipFill>
        <p:spPr>
          <a:xfrm>
            <a:off x="5109029" y="1084050"/>
            <a:ext cx="6697061" cy="5011950"/>
          </a:xfrm>
          <a:prstGeom prst="rect">
            <a:avLst/>
          </a:prstGeom>
        </p:spPr>
      </p:pic>
      <p:pic>
        <p:nvPicPr>
          <p:cNvPr id="2050" name="Picture 2" descr="KDV-buiten-spelen-025 – TIKO thuis in kinderopvang">
            <a:extLst>
              <a:ext uri="{FF2B5EF4-FFF2-40B4-BE49-F238E27FC236}">
                <a16:creationId xmlns:a16="http://schemas.microsoft.com/office/drawing/2014/main" id="{6A509D57-67DF-44BB-9B16-B138B07D2068}"/>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2451" r="2451"/>
          <a:stretch>
            <a:fillRect/>
          </a:stretch>
        </p:blipFill>
        <p:spPr bwMode="auto">
          <a:xfrm>
            <a:off x="919163" y="2991071"/>
            <a:ext cx="3932237" cy="3104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96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17753D-1FD7-9405-70BA-925D88E695C4}"/>
              </a:ext>
            </a:extLst>
          </p:cNvPr>
          <p:cNvSpPr>
            <a:spLocks noGrp="1"/>
          </p:cNvSpPr>
          <p:nvPr>
            <p:ph type="title"/>
          </p:nvPr>
        </p:nvSpPr>
        <p:spPr/>
        <p:txBody>
          <a:bodyPr/>
          <a:lstStyle/>
          <a:p>
            <a:r>
              <a:rPr lang="nl-NL" dirty="0"/>
              <a:t>Leren door spelen </a:t>
            </a:r>
          </a:p>
        </p:txBody>
      </p:sp>
      <p:sp>
        <p:nvSpPr>
          <p:cNvPr id="4" name="Tekstvak 3">
            <a:extLst>
              <a:ext uri="{FF2B5EF4-FFF2-40B4-BE49-F238E27FC236}">
                <a16:creationId xmlns:a16="http://schemas.microsoft.com/office/drawing/2014/main" id="{3ED57DFA-C6F8-04E2-97C0-72BB7F50E498}"/>
              </a:ext>
            </a:extLst>
          </p:cNvPr>
          <p:cNvSpPr txBox="1"/>
          <p:nvPr/>
        </p:nvSpPr>
        <p:spPr>
          <a:xfrm>
            <a:off x="915286" y="2286000"/>
            <a:ext cx="8762114" cy="2923877"/>
          </a:xfrm>
          <a:prstGeom prst="rect">
            <a:avLst/>
          </a:prstGeom>
          <a:noFill/>
        </p:spPr>
        <p:txBody>
          <a:bodyPr wrap="square">
            <a:spAutoFit/>
          </a:bodyPr>
          <a:lstStyle/>
          <a:p>
            <a:pPr algn="l"/>
            <a:r>
              <a:rPr lang="nl-NL" sz="2000" b="0" i="0" dirty="0">
                <a:effectLst/>
                <a:latin typeface="Calibri" panose="020F0502020204030204" pitchFamily="34" charset="0"/>
                <a:cs typeface="Calibri" panose="020F0502020204030204" pitchFamily="34" charset="0"/>
              </a:rPr>
              <a:t>Wanneer </a:t>
            </a:r>
            <a:r>
              <a:rPr lang="nl-NL" sz="2000" dirty="0">
                <a:latin typeface="Calibri" panose="020F0502020204030204" pitchFamily="34" charset="0"/>
                <a:cs typeface="Calibri" panose="020F0502020204030204" pitchFamily="34" charset="0"/>
              </a:rPr>
              <a:t>kinderen</a:t>
            </a:r>
            <a:r>
              <a:rPr lang="nl-NL" sz="2000" b="0" i="0" dirty="0">
                <a:effectLst/>
                <a:latin typeface="Calibri" panose="020F0502020204030204" pitchFamily="34" charset="0"/>
                <a:cs typeface="Calibri" panose="020F0502020204030204" pitchFamily="34" charset="0"/>
              </a:rPr>
              <a:t> de ruimte krijgen om te spelen, zullen ze zich verder ontwikkelen. Spelen </a:t>
            </a:r>
            <a:r>
              <a:rPr lang="nl-NL" sz="2400" b="0" i="0" dirty="0">
                <a:effectLst/>
                <a:latin typeface="Calibri" panose="020F0502020204030204" pitchFamily="34" charset="0"/>
                <a:cs typeface="Calibri" panose="020F0502020204030204" pitchFamily="34" charset="0"/>
              </a:rPr>
              <a:t>heeft</a:t>
            </a:r>
            <a:r>
              <a:rPr lang="nl-NL" sz="2000" b="0" i="0" dirty="0">
                <a:effectLst/>
                <a:latin typeface="Calibri" panose="020F0502020204030204" pitchFamily="34" charset="0"/>
                <a:cs typeface="Calibri" panose="020F0502020204030204" pitchFamily="34" charset="0"/>
              </a:rPr>
              <a:t> meerdere positieve effecten op de ontwikkeling. Spel stimuleert:</a:t>
            </a:r>
          </a:p>
          <a:p>
            <a:pPr algn="l">
              <a:buFont typeface="Arial" panose="020B0604020202020204" pitchFamily="34" charset="0"/>
              <a:buChar char="•"/>
            </a:pPr>
            <a:r>
              <a:rPr lang="nl-NL" sz="2000" b="0" i="0" dirty="0">
                <a:effectLst/>
                <a:latin typeface="Calibri" panose="020F0502020204030204" pitchFamily="34" charset="0"/>
                <a:cs typeface="Calibri" panose="020F0502020204030204" pitchFamily="34" charset="0"/>
              </a:rPr>
              <a:t>de motorische ontwikkeling</a:t>
            </a:r>
          </a:p>
          <a:p>
            <a:pPr algn="l">
              <a:buFont typeface="Arial" panose="020B0604020202020204" pitchFamily="34" charset="0"/>
              <a:buChar char="•"/>
            </a:pPr>
            <a:r>
              <a:rPr lang="nl-NL" sz="2000" b="0" i="0" dirty="0">
                <a:effectLst/>
                <a:latin typeface="Calibri" panose="020F0502020204030204" pitchFamily="34" charset="0"/>
                <a:cs typeface="Calibri" panose="020F0502020204030204" pitchFamily="34" charset="0"/>
              </a:rPr>
              <a:t>de sociale-emotionele ontwikkeling</a:t>
            </a:r>
          </a:p>
          <a:p>
            <a:pPr algn="l">
              <a:buFont typeface="Arial" panose="020B0604020202020204" pitchFamily="34" charset="0"/>
              <a:buChar char="•"/>
            </a:pPr>
            <a:r>
              <a:rPr lang="nl-NL" sz="2000" b="0" i="0" dirty="0">
                <a:effectLst/>
                <a:latin typeface="Calibri" panose="020F0502020204030204" pitchFamily="34" charset="0"/>
                <a:cs typeface="Calibri" panose="020F0502020204030204" pitchFamily="34" charset="0"/>
              </a:rPr>
              <a:t>de taalontwikkeling</a:t>
            </a:r>
          </a:p>
          <a:p>
            <a:pPr algn="l">
              <a:buFont typeface="Arial" panose="020B0604020202020204" pitchFamily="34" charset="0"/>
              <a:buChar char="•"/>
            </a:pPr>
            <a:r>
              <a:rPr lang="nl-NL" sz="2000" b="0" i="0" dirty="0">
                <a:effectLst/>
                <a:latin typeface="Calibri" panose="020F0502020204030204" pitchFamily="34" charset="0"/>
                <a:cs typeface="Calibri" panose="020F0502020204030204" pitchFamily="34" charset="0"/>
              </a:rPr>
              <a:t>het probleemoplossend denken</a:t>
            </a:r>
          </a:p>
          <a:p>
            <a:pPr algn="l">
              <a:buFont typeface="Arial" panose="020B0604020202020204" pitchFamily="34" charset="0"/>
              <a:buChar char="•"/>
            </a:pPr>
            <a:r>
              <a:rPr lang="nl-NL" sz="2000" b="0" i="0" dirty="0">
                <a:effectLst/>
                <a:latin typeface="Calibri" panose="020F0502020204030204" pitchFamily="34" charset="0"/>
                <a:cs typeface="Calibri" panose="020F0502020204030204" pitchFamily="34" charset="0"/>
              </a:rPr>
              <a:t>het inzicht in oorzaak-gevolgrelaties</a:t>
            </a:r>
          </a:p>
          <a:p>
            <a:pPr algn="l">
              <a:buFont typeface="Arial" panose="020B0604020202020204" pitchFamily="34" charset="0"/>
              <a:buChar char="•"/>
            </a:pPr>
            <a:r>
              <a:rPr lang="nl-NL" sz="2000" b="0" i="0" dirty="0">
                <a:effectLst/>
                <a:latin typeface="Calibri" panose="020F0502020204030204" pitchFamily="34" charset="0"/>
                <a:cs typeface="Calibri" panose="020F0502020204030204" pitchFamily="34" charset="0"/>
              </a:rPr>
              <a:t>en leert leerlingen de wereld om hen heen beter te begrijpen</a:t>
            </a:r>
          </a:p>
        </p:txBody>
      </p:sp>
    </p:spTree>
    <p:extLst>
      <p:ext uri="{BB962C8B-B14F-4D97-AF65-F5344CB8AC3E}">
        <p14:creationId xmlns:p14="http://schemas.microsoft.com/office/powerpoint/2010/main" val="1135032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3E48C9-7BC5-BC22-ED36-EE13259DB36F}"/>
              </a:ext>
            </a:extLst>
          </p:cNvPr>
          <p:cNvSpPr>
            <a:spLocks noGrp="1"/>
          </p:cNvSpPr>
          <p:nvPr>
            <p:ph type="title"/>
          </p:nvPr>
        </p:nvSpPr>
        <p:spPr>
          <a:xfrm>
            <a:off x="762000" y="163286"/>
            <a:ext cx="10668000" cy="1524000"/>
          </a:xfrm>
        </p:spPr>
        <p:txBody>
          <a:bodyPr/>
          <a:lstStyle/>
          <a:p>
            <a:r>
              <a:rPr lang="nl-NL" dirty="0"/>
              <a:t>Waarom buitenspelen?</a:t>
            </a:r>
          </a:p>
        </p:txBody>
      </p:sp>
      <p:sp>
        <p:nvSpPr>
          <p:cNvPr id="5" name="Tekstvak 4">
            <a:extLst>
              <a:ext uri="{FF2B5EF4-FFF2-40B4-BE49-F238E27FC236}">
                <a16:creationId xmlns:a16="http://schemas.microsoft.com/office/drawing/2014/main" id="{64182594-1C62-EDE5-0B40-8D2B4CAF482C}"/>
              </a:ext>
            </a:extLst>
          </p:cNvPr>
          <p:cNvSpPr txBox="1"/>
          <p:nvPr/>
        </p:nvSpPr>
        <p:spPr>
          <a:xfrm>
            <a:off x="762000" y="1305341"/>
            <a:ext cx="11190514" cy="4801314"/>
          </a:xfrm>
          <a:prstGeom prst="rect">
            <a:avLst/>
          </a:prstGeom>
          <a:noFill/>
        </p:spPr>
        <p:txBody>
          <a:bodyPr wrap="square" rtlCol="0">
            <a:spAutoFit/>
          </a:bodyPr>
          <a:lstStyle/>
          <a:p>
            <a:r>
              <a:rPr lang="nl-NL" dirty="0">
                <a:latin typeface="Calibri" panose="020F0502020204030204" pitchFamily="34" charset="0"/>
                <a:cs typeface="Calibri" panose="020F0502020204030204" pitchFamily="34" charset="0"/>
              </a:rPr>
              <a:t>1. Gezond: door ze buiten te laten spelen, krijgen ze beweging en worden de spieren beter ontwikkeld. Uit onderzoek blijkt dat kinderen die veel buitenspelen een kleinere kans op botbreuken hebben en sneller zullen herstellen na een griepje (1). Dit komt door de opname van vitamine D tijdens het buitenspelen. </a:t>
            </a:r>
          </a:p>
          <a:p>
            <a:endParaRPr lang="nl-NL" dirty="0">
              <a:latin typeface="Calibri" panose="020F0502020204030204" pitchFamily="34" charset="0"/>
              <a:cs typeface="Calibri" panose="020F0502020204030204" pitchFamily="34" charset="0"/>
            </a:endParaRPr>
          </a:p>
          <a:p>
            <a:r>
              <a:rPr lang="nl-NL" dirty="0">
                <a:latin typeface="Calibri" panose="020F0502020204030204" pitchFamily="34" charset="0"/>
                <a:cs typeface="Calibri" panose="020F0502020204030204" pitchFamily="34" charset="0"/>
              </a:rPr>
              <a:t>2. Goed voor de motorische ontwikkeling </a:t>
            </a:r>
          </a:p>
          <a:p>
            <a:endParaRPr lang="nl-NL" dirty="0">
              <a:latin typeface="Calibri" panose="020F0502020204030204" pitchFamily="34" charset="0"/>
              <a:cs typeface="Calibri" panose="020F0502020204030204" pitchFamily="34" charset="0"/>
            </a:endParaRPr>
          </a:p>
          <a:p>
            <a:r>
              <a:rPr lang="nl-NL" i="0" dirty="0">
                <a:effectLst/>
                <a:latin typeface="Calibri" panose="020F0502020204030204" pitchFamily="34" charset="0"/>
                <a:cs typeface="Calibri" panose="020F0502020204030204" pitchFamily="34" charset="0"/>
              </a:rPr>
              <a:t>3. Belangrijk voor de sociale vaardigheden: kinderen die buitenspelen, zoeken elkaar op. Samen spelen is veel leuker dan in je eentje. Door verstoppertje of tikkertje te spelen met de buurtkinderen, leren kinderen hoe ze met anderen om moeten gaan. Ze komen erachter dat speelgoed gedeeld moet worden, dus af en toe zullen ze moeten onderhandelen en samenwerken. Van deze vaardigheden zullen ze later in hun leven profijt hebben.</a:t>
            </a:r>
          </a:p>
          <a:p>
            <a:endParaRPr lang="nl-NL" dirty="0">
              <a:latin typeface="Calibri" panose="020F0502020204030204" pitchFamily="34" charset="0"/>
              <a:cs typeface="Calibri" panose="020F0502020204030204" pitchFamily="34" charset="0"/>
            </a:endParaRPr>
          </a:p>
          <a:p>
            <a:r>
              <a:rPr lang="nl-NL" i="0" dirty="0">
                <a:effectLst/>
                <a:latin typeface="Calibri" panose="020F0502020204030204" pitchFamily="34" charset="0"/>
                <a:cs typeface="Calibri" panose="020F0502020204030204" pitchFamily="34" charset="0"/>
              </a:rPr>
              <a:t>4. Een stimulans voor de creativiteit</a:t>
            </a:r>
          </a:p>
          <a:p>
            <a:endParaRPr lang="nl-NL" dirty="0">
              <a:latin typeface="Calibri" panose="020F0502020204030204" pitchFamily="34" charset="0"/>
              <a:cs typeface="Calibri" panose="020F0502020204030204" pitchFamily="34" charset="0"/>
            </a:endParaRPr>
          </a:p>
          <a:p>
            <a:r>
              <a:rPr lang="nl-NL" i="0" dirty="0">
                <a:effectLst/>
                <a:latin typeface="Calibri" panose="020F0502020204030204" pitchFamily="34" charset="0"/>
                <a:cs typeface="Calibri" panose="020F0502020204030204" pitchFamily="34" charset="0"/>
              </a:rPr>
              <a:t>5. Goed voor de ontwikkeling van de hersens</a:t>
            </a:r>
          </a:p>
          <a:p>
            <a:endParaRPr lang="nl-NL" dirty="0">
              <a:latin typeface="Calibri" panose="020F0502020204030204" pitchFamily="34" charset="0"/>
              <a:cs typeface="Calibri" panose="020F0502020204030204" pitchFamily="34" charset="0"/>
            </a:endParaRPr>
          </a:p>
          <a:p>
            <a:r>
              <a:rPr lang="nl-NL" i="0" dirty="0">
                <a:effectLst/>
                <a:latin typeface="Calibri" panose="020F0502020204030204" pitchFamily="34" charset="0"/>
                <a:cs typeface="Calibri" panose="020F0502020204030204" pitchFamily="34" charset="0"/>
              </a:rPr>
              <a:t>6. Kinderen worden er gelukkig van! Door vitamine D en frisse lucht </a:t>
            </a:r>
          </a:p>
          <a:p>
            <a:r>
              <a:rPr lang="nl-NL" dirty="0">
                <a:latin typeface="Calibri" panose="020F0502020204030204" pitchFamily="34" charset="0"/>
                <a:cs typeface="Calibri" panose="020F0502020204030204" pitchFamily="34" charset="0"/>
              </a:rPr>
              <a:t> </a:t>
            </a:r>
          </a:p>
        </p:txBody>
      </p:sp>
      <p:sp>
        <p:nvSpPr>
          <p:cNvPr id="9" name="Tekstvak 8">
            <a:extLst>
              <a:ext uri="{FF2B5EF4-FFF2-40B4-BE49-F238E27FC236}">
                <a16:creationId xmlns:a16="http://schemas.microsoft.com/office/drawing/2014/main" id="{CD9D9573-E6F6-D28F-CCE5-60F3778A2A8F}"/>
              </a:ext>
            </a:extLst>
          </p:cNvPr>
          <p:cNvSpPr txBox="1"/>
          <p:nvPr/>
        </p:nvSpPr>
        <p:spPr>
          <a:xfrm>
            <a:off x="762000" y="6199806"/>
            <a:ext cx="6096000" cy="369332"/>
          </a:xfrm>
          <a:prstGeom prst="rect">
            <a:avLst/>
          </a:prstGeom>
          <a:noFill/>
        </p:spPr>
        <p:txBody>
          <a:bodyPr wrap="square">
            <a:spAutoFit/>
          </a:bodyPr>
          <a:lstStyle/>
          <a:p>
            <a:r>
              <a:rPr lang="nl-NL" dirty="0"/>
              <a:t>BRON: https://www.imhnederland.nl/buitenspelen/</a:t>
            </a:r>
          </a:p>
        </p:txBody>
      </p:sp>
    </p:spTree>
    <p:extLst>
      <p:ext uri="{BB962C8B-B14F-4D97-AF65-F5344CB8AC3E}">
        <p14:creationId xmlns:p14="http://schemas.microsoft.com/office/powerpoint/2010/main" val="1325324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163C53BA-0EAA-FDAC-200A-7A589411E42F}"/>
              </a:ext>
            </a:extLst>
          </p:cNvPr>
          <p:cNvSpPr txBox="1"/>
          <p:nvPr/>
        </p:nvSpPr>
        <p:spPr>
          <a:xfrm>
            <a:off x="1213757" y="1597496"/>
            <a:ext cx="9764485" cy="3785652"/>
          </a:xfrm>
          <a:prstGeom prst="rect">
            <a:avLst/>
          </a:prstGeom>
          <a:noFill/>
        </p:spPr>
        <p:txBody>
          <a:bodyPr wrap="square">
            <a:spAutoFit/>
          </a:bodyPr>
          <a:lstStyle/>
          <a:p>
            <a:r>
              <a:rPr lang="nl-NL" sz="2400" dirty="0"/>
              <a:t>Buiten zijn is belangrijk. Dit geldt niet alleen voor kinderen, maar ook voor volwassenen. </a:t>
            </a:r>
          </a:p>
          <a:p>
            <a:endParaRPr lang="nl-NL" sz="2400" dirty="0"/>
          </a:p>
          <a:p>
            <a:r>
              <a:rPr lang="nl-NL" sz="2400" dirty="0"/>
              <a:t>Buiten spelen en bewegen is goed voor de fysieke en mentale gezondheid. </a:t>
            </a:r>
          </a:p>
          <a:p>
            <a:endParaRPr lang="nl-NL" sz="2400" dirty="0"/>
          </a:p>
          <a:p>
            <a:r>
              <a:rPr lang="nl-NL" sz="2400" dirty="0"/>
              <a:t>Daarnaast kan er buiten ontmoeting plaatsvinden tussen inwoners. Spontane interactie op centrale (speel)plekken zorgt voor een versterking van sociale cohesie in de buurt. </a:t>
            </a:r>
          </a:p>
          <a:p>
            <a:endParaRPr lang="nl-NL" sz="2400" dirty="0"/>
          </a:p>
        </p:txBody>
      </p:sp>
    </p:spTree>
    <p:extLst>
      <p:ext uri="{BB962C8B-B14F-4D97-AF65-F5344CB8AC3E}">
        <p14:creationId xmlns:p14="http://schemas.microsoft.com/office/powerpoint/2010/main" val="1290666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B5EB98D3-61E4-F609-0A7E-41BCC8B332D2}"/>
              </a:ext>
            </a:extLst>
          </p:cNvPr>
          <p:cNvSpPr txBox="1"/>
          <p:nvPr/>
        </p:nvSpPr>
        <p:spPr>
          <a:xfrm>
            <a:off x="1094457" y="1469755"/>
            <a:ext cx="10003086" cy="3908762"/>
          </a:xfrm>
          <a:prstGeom prst="rect">
            <a:avLst/>
          </a:prstGeom>
          <a:noFill/>
        </p:spPr>
        <p:txBody>
          <a:bodyPr wrap="square">
            <a:spAutoFit/>
          </a:bodyPr>
          <a:lstStyle/>
          <a:p>
            <a:r>
              <a:rPr lang="nl-NL" sz="3200" dirty="0"/>
              <a:t>Nieuwe ontwikkeling: </a:t>
            </a:r>
          </a:p>
          <a:p>
            <a:endParaRPr lang="nl-NL" sz="2400" dirty="0"/>
          </a:p>
          <a:p>
            <a:r>
              <a:rPr lang="nl-NL" sz="2400" dirty="0"/>
              <a:t>Hoe kan spelen en bewegen ontmoeting nog meer stimuleren? </a:t>
            </a:r>
          </a:p>
          <a:p>
            <a:endParaRPr lang="nl-NL" sz="2400" dirty="0"/>
          </a:p>
          <a:p>
            <a:r>
              <a:rPr lang="nl-NL" sz="2400" dirty="0"/>
              <a:t>Uiteraard heeft dit raakvlakken met andere aspecten van het beleid in de openbare ruimte, zoals met klimaat adaptatie en vergroening.</a:t>
            </a:r>
          </a:p>
          <a:p>
            <a:endParaRPr lang="nl-NL" sz="2400" dirty="0"/>
          </a:p>
          <a:p>
            <a:r>
              <a:rPr lang="nl-NL" sz="2400" dirty="0"/>
              <a:t>&gt; Integrale aanpak! </a:t>
            </a:r>
          </a:p>
          <a:p>
            <a:endParaRPr lang="nl-NL" sz="2400" dirty="0"/>
          </a:p>
          <a:p>
            <a:endParaRPr lang="nl-NL" sz="2400" dirty="0"/>
          </a:p>
        </p:txBody>
      </p:sp>
    </p:spTree>
    <p:extLst>
      <p:ext uri="{BB962C8B-B14F-4D97-AF65-F5344CB8AC3E}">
        <p14:creationId xmlns:p14="http://schemas.microsoft.com/office/powerpoint/2010/main" val="4239317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eerlijk buiten spelen en oefenen op de skatebaan | halsterse-zuidwestkrant  – Het nieuws uit Halsteren en de Zuidwesthoek">
            <a:extLst>
              <a:ext uri="{FF2B5EF4-FFF2-40B4-BE49-F238E27FC236}">
                <a16:creationId xmlns:a16="http://schemas.microsoft.com/office/drawing/2014/main" id="{7376CB44-FA16-4A66-A68C-7BABB972D7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358" y="3698725"/>
            <a:ext cx="4483406" cy="263189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oordOogst | Natuurspeeltuin">
            <a:extLst>
              <a:ext uri="{FF2B5EF4-FFF2-40B4-BE49-F238E27FC236}">
                <a16:creationId xmlns:a16="http://schemas.microsoft.com/office/drawing/2014/main" id="{9F674B8C-2D4E-4558-A12A-1CFA61C686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117" y="312718"/>
            <a:ext cx="4291647" cy="321459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Natuurspeeltuin Krimpenerhout » De Ontdekkers">
            <a:extLst>
              <a:ext uri="{FF2B5EF4-FFF2-40B4-BE49-F238E27FC236}">
                <a16:creationId xmlns:a16="http://schemas.microsoft.com/office/drawing/2014/main" id="{514171AF-FD1F-4C70-8AC2-42961E1EFA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0238" y="415065"/>
            <a:ext cx="4529137" cy="301393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ruppelsgewijs gaan de speeltuinen weer open - Omroep Zeeland">
            <a:extLst>
              <a:ext uri="{FF2B5EF4-FFF2-40B4-BE49-F238E27FC236}">
                <a16:creationId xmlns:a16="http://schemas.microsoft.com/office/drawing/2014/main" id="{19726720-EFAD-4292-AB18-7852F2A51E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0238" y="3698725"/>
            <a:ext cx="5143500" cy="288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63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uiten fitnessen is hot in Alphen: extra locatie aan de Zegerplas | Alphen  | AD.nl">
            <a:extLst>
              <a:ext uri="{FF2B5EF4-FFF2-40B4-BE49-F238E27FC236}">
                <a16:creationId xmlns:a16="http://schemas.microsoft.com/office/drawing/2014/main" id="{2CA7002B-1E04-4A4C-BF7D-EB52A91C26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28625"/>
            <a:ext cx="11430000" cy="600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414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4E6DB5-5401-BF68-FE59-32369779AB23}"/>
              </a:ext>
            </a:extLst>
          </p:cNvPr>
          <p:cNvSpPr>
            <a:spLocks noGrp="1"/>
          </p:cNvSpPr>
          <p:nvPr>
            <p:ph type="title"/>
          </p:nvPr>
        </p:nvSpPr>
        <p:spPr/>
        <p:txBody>
          <a:bodyPr>
            <a:normAutofit/>
          </a:bodyPr>
          <a:lstStyle/>
          <a:p>
            <a:r>
              <a:rPr lang="nl-NL" sz="4000" dirty="0">
                <a:effectLst/>
                <a:latin typeface="Calibri" panose="020F0502020204030204" pitchFamily="34" charset="0"/>
                <a:ea typeface="Calibri" panose="020F0502020204030204" pitchFamily="34" charset="0"/>
              </a:rPr>
              <a:t>  NUSO en IVN </a:t>
            </a:r>
            <a:endParaRPr lang="nl-NL" sz="8000" dirty="0"/>
          </a:p>
        </p:txBody>
      </p:sp>
      <p:sp>
        <p:nvSpPr>
          <p:cNvPr id="3" name="Tekstvak 2">
            <a:extLst>
              <a:ext uri="{FF2B5EF4-FFF2-40B4-BE49-F238E27FC236}">
                <a16:creationId xmlns:a16="http://schemas.microsoft.com/office/drawing/2014/main" id="{91FF0DCB-3A37-27EA-27B3-C1391AECA097}"/>
              </a:ext>
            </a:extLst>
          </p:cNvPr>
          <p:cNvSpPr txBox="1"/>
          <p:nvPr/>
        </p:nvSpPr>
        <p:spPr>
          <a:xfrm>
            <a:off x="956930" y="2286000"/>
            <a:ext cx="9406270" cy="954107"/>
          </a:xfrm>
          <a:prstGeom prst="rect">
            <a:avLst/>
          </a:prstGeom>
          <a:noFill/>
        </p:spPr>
        <p:txBody>
          <a:bodyPr wrap="square" rtlCol="0">
            <a:spAutoFit/>
          </a:bodyPr>
          <a:lstStyle/>
          <a:p>
            <a:r>
              <a:rPr lang="nl-NL" sz="2400" dirty="0">
                <a:latin typeface="Calibri" panose="020F0502020204030204" pitchFamily="34" charset="0"/>
                <a:cs typeface="Calibri" panose="020F0502020204030204" pitchFamily="34" charset="0"/>
              </a:rPr>
              <a:t>Organisaties die spelen en spelen in het groen op allerlei manieren stimuleren, belangen behartigen en </a:t>
            </a:r>
            <a:r>
              <a:rPr lang="nl-NL" sz="3200" dirty="0">
                <a:latin typeface="Calibri" panose="020F0502020204030204" pitchFamily="34" charset="0"/>
                <a:cs typeface="Calibri" panose="020F0502020204030204" pitchFamily="34" charset="0"/>
              </a:rPr>
              <a:t>zorgen</a:t>
            </a:r>
            <a:r>
              <a:rPr lang="nl-NL" sz="2400" dirty="0">
                <a:latin typeface="Calibri" panose="020F0502020204030204" pitchFamily="34" charset="0"/>
                <a:cs typeface="Calibri" panose="020F0502020204030204" pitchFamily="34" charset="0"/>
              </a:rPr>
              <a:t> voor vernieuwing. </a:t>
            </a:r>
          </a:p>
        </p:txBody>
      </p:sp>
      <p:sp>
        <p:nvSpPr>
          <p:cNvPr id="5" name="Tekstvak 4">
            <a:extLst>
              <a:ext uri="{FF2B5EF4-FFF2-40B4-BE49-F238E27FC236}">
                <a16:creationId xmlns:a16="http://schemas.microsoft.com/office/drawing/2014/main" id="{E7E7FC88-AED2-AF46-1358-5DCB0A64C771}"/>
              </a:ext>
            </a:extLst>
          </p:cNvPr>
          <p:cNvSpPr txBox="1"/>
          <p:nvPr/>
        </p:nvSpPr>
        <p:spPr>
          <a:xfrm>
            <a:off x="956930" y="3325977"/>
            <a:ext cx="6096000" cy="369332"/>
          </a:xfrm>
          <a:prstGeom prst="rect">
            <a:avLst/>
          </a:prstGeom>
          <a:noFill/>
        </p:spPr>
        <p:txBody>
          <a:bodyPr wrap="square">
            <a:spAutoFit/>
          </a:bodyPr>
          <a:lstStyle/>
          <a:p>
            <a:r>
              <a:rPr lang="nl-NL" dirty="0"/>
              <a:t>https://www.nuso.nl/</a:t>
            </a:r>
          </a:p>
        </p:txBody>
      </p:sp>
      <p:sp>
        <p:nvSpPr>
          <p:cNvPr id="7" name="Tekstvak 6">
            <a:extLst>
              <a:ext uri="{FF2B5EF4-FFF2-40B4-BE49-F238E27FC236}">
                <a16:creationId xmlns:a16="http://schemas.microsoft.com/office/drawing/2014/main" id="{698B93F2-D0FE-5395-7BD1-BC8BBDA87940}"/>
              </a:ext>
            </a:extLst>
          </p:cNvPr>
          <p:cNvSpPr txBox="1"/>
          <p:nvPr/>
        </p:nvSpPr>
        <p:spPr>
          <a:xfrm>
            <a:off x="956930" y="3964161"/>
            <a:ext cx="6096000" cy="369332"/>
          </a:xfrm>
          <a:prstGeom prst="rect">
            <a:avLst/>
          </a:prstGeom>
          <a:noFill/>
        </p:spPr>
        <p:txBody>
          <a:bodyPr wrap="square">
            <a:spAutoFit/>
          </a:bodyPr>
          <a:lstStyle/>
          <a:p>
            <a:r>
              <a:rPr lang="nl-NL" dirty="0"/>
              <a:t>https://www.ivn.nl/</a:t>
            </a:r>
          </a:p>
        </p:txBody>
      </p:sp>
    </p:spTree>
    <p:extLst>
      <p:ext uri="{BB962C8B-B14F-4D97-AF65-F5344CB8AC3E}">
        <p14:creationId xmlns:p14="http://schemas.microsoft.com/office/powerpoint/2010/main" val="3365812525"/>
      </p:ext>
    </p:extLst>
  </p:cSld>
  <p:clrMapOvr>
    <a:masterClrMapping/>
  </p:clrMapOvr>
</p:sld>
</file>

<file path=ppt/theme/theme1.xml><?xml version="1.0" encoding="utf-8"?>
<a:theme xmlns:a="http://schemas.openxmlformats.org/drawingml/2006/main" name="PebbleVTI">
  <a:themeElements>
    <a:clrScheme name="AnalogousFromRegularSeedLeftStep">
      <a:dk1>
        <a:srgbClr val="000000"/>
      </a:dk1>
      <a:lt1>
        <a:srgbClr val="FFFFFF"/>
      </a:lt1>
      <a:dk2>
        <a:srgbClr val="2B1C31"/>
      </a:dk2>
      <a:lt2>
        <a:srgbClr val="F0F3F1"/>
      </a:lt2>
      <a:accent1>
        <a:srgbClr val="E729B9"/>
      </a:accent1>
      <a:accent2>
        <a:srgbClr val="B317D5"/>
      </a:accent2>
      <a:accent3>
        <a:srgbClr val="7629E7"/>
      </a:accent3>
      <a:accent4>
        <a:srgbClr val="3234DA"/>
      </a:accent4>
      <a:accent5>
        <a:srgbClr val="297AE7"/>
      </a:accent5>
      <a:accent6>
        <a:srgbClr val="17B7D5"/>
      </a:accent6>
      <a:hlink>
        <a:srgbClr val="349E4E"/>
      </a:hlink>
      <a:folHlink>
        <a:srgbClr val="7F7F7F"/>
      </a:folHlink>
    </a:clrScheme>
    <a:fontScheme name="Custom 4">
      <a:majorFont>
        <a:latin typeface="Sitka Subheading"/>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bleVTI" id="{8B4DB91D-6BB4-4BA3-973A-733D3AF2680E}" vid="{9A19CF0D-2077-4BF4-BAA5-86934C336D5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570</Words>
  <Application>Microsoft Office PowerPoint</Application>
  <PresentationFormat>Breedbeeld</PresentationFormat>
  <Paragraphs>62</Paragraphs>
  <Slides>15</Slides>
  <Notes>0</Notes>
  <HiddenSlides>0</HiddenSlides>
  <MMClips>0</MMClips>
  <ScaleCrop>false</ScaleCrop>
  <HeadingPairs>
    <vt:vector size="6" baseType="variant">
      <vt:variant>
        <vt:lpstr>Gebruikte lettertypen</vt:lpstr>
      </vt:variant>
      <vt:variant>
        <vt:i4>7</vt:i4>
      </vt:variant>
      <vt:variant>
        <vt:lpstr>Thema</vt:lpstr>
      </vt:variant>
      <vt:variant>
        <vt:i4>2</vt:i4>
      </vt:variant>
      <vt:variant>
        <vt:lpstr>Diatitels</vt:lpstr>
      </vt:variant>
      <vt:variant>
        <vt:i4>15</vt:i4>
      </vt:variant>
    </vt:vector>
  </HeadingPairs>
  <TitlesOfParts>
    <vt:vector size="24" baseType="lpstr">
      <vt:lpstr>Arial</vt:lpstr>
      <vt:lpstr>Avenir Next LT Pro</vt:lpstr>
      <vt:lpstr>Avenir Next LT Pro Light</vt:lpstr>
      <vt:lpstr>Calibri</vt:lpstr>
      <vt:lpstr>Calibri Light</vt:lpstr>
      <vt:lpstr>Love Ya Like A Sister</vt:lpstr>
      <vt:lpstr>Sitka Subheading</vt:lpstr>
      <vt:lpstr>PebbleVTI</vt:lpstr>
      <vt:lpstr>Kantoorthema</vt:lpstr>
      <vt:lpstr>Stad en wijk</vt:lpstr>
      <vt:lpstr>Middel en doel; ontwikkelen, spelen, bewegen,  ontdekken, ontmoeten.</vt:lpstr>
      <vt:lpstr>Leren door spelen </vt:lpstr>
      <vt:lpstr>Waarom buitenspelen?</vt:lpstr>
      <vt:lpstr>PowerPoint-presentatie</vt:lpstr>
      <vt:lpstr>PowerPoint-presentatie</vt:lpstr>
      <vt:lpstr>PowerPoint-presentatie</vt:lpstr>
      <vt:lpstr>PowerPoint-presentatie</vt:lpstr>
      <vt:lpstr>  NUSO en IVN </vt:lpstr>
      <vt:lpstr>Inclusiviteit </vt:lpstr>
      <vt:lpstr>PowerPoint-presentatie</vt:lpstr>
      <vt:lpstr>Doelgroepen of juist voor een mix van mensen?! </vt:lpstr>
      <vt:lpstr>PowerPoint-presentatie</vt:lpstr>
      <vt:lpstr>Opdracht</vt:lpstr>
      <vt:lpstr>Bedankt en tot volgende week!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Stad en wijk</dc:title>
  <dc:creator>Pascalle Cup</dc:creator>
  <cp:lastModifiedBy>Pascalle Cup</cp:lastModifiedBy>
  <cp:revision>1</cp:revision>
  <dcterms:created xsi:type="dcterms:W3CDTF">2022-06-21T07:28:22Z</dcterms:created>
  <dcterms:modified xsi:type="dcterms:W3CDTF">2022-06-21T07:54:39Z</dcterms:modified>
</cp:coreProperties>
</file>